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s/slide5.xml" ContentType="application/vnd.openxmlformats-officedocument.presentationml.slide+xml"/>
  <Override PartName="/ppt/slideLayouts/slideLayout12.xml" ContentType="application/vnd.openxmlformats-officedocument.presentationml.slideLayout+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13.xml" ContentType="application/vnd.openxmlformats-officedocument.presentationml.slideLayout+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ldMasterIdLst>
    <p:sldMasterId r:id="rId1"/>
  </p:sldMasterIdLst>
  <p:notesMasterIdLst>
    <p:notesMasterId r:id="rId13"/>
  </p:notesMasterIdLst>
  <p:sldIdLst>
    <p:sldId id="256" r:id="rId2"/>
    <p:sldId id="268" r:id="rId3"/>
    <p:sldId id="269" r:id="rId4"/>
    <p:sldId id="270" r:id="rId5"/>
    <p:sldId id="271" r:id="rId6"/>
    <p:sldId id="272" r:id="rId7"/>
    <p:sldId id="273" r:id="rId8"/>
    <p:sldId id="274" r:id="rId9"/>
    <p:sldId id="275" r:id="rId10"/>
    <p:sldId id="276" r:id="rId11"/>
    <p:sldId id="277" r:id="rId12"/>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 uri="{FD5EFAAD-0ECE-453E-9831-46B23BE46B34}">
      <p15:chartTrackingRefBased xmlns="" xmlns:a="http://schemas.openxmlformats.org/drawingml/2006/main" xmlns:r="http://schemas.openxmlformats.org/officeDocument/2006/relationships" xmlns:p="http://schemas.openxmlformats.org/presentationml/2006/main" xmlns:p15="http://schemas.microsoft.com/office/powerpoint/2012/main" xmlns:mv="urn:schemas-microsoft-com:mac:vml" xmlns:mc="http://schemas.openxmlformats.org/markup-compatibility/2006"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horzBarState="maximized">
    <p:restoredLeft sz="15987" autoAdjust="0"/>
    <p:restoredTop sz="94660"/>
  </p:normalViewPr>
  <p:slideViewPr>
    <p:cSldViewPr snapToGrid="0">
      <p:cViewPr varScale="1">
        <p:scale>
          <a:sx n="128" d="100"/>
          <a:sy n="128" d="100"/>
        </p:scale>
        <p:origin x="-296" y="-5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77" name="PlaceHolder 1"/>
          <p:cNvSpPr>
            <a:spLocks noGrp="1"/>
          </p:cNvSpPr>
          <p:nvPr>
            <p:ph type="body"/>
          </p:nvPr>
        </p:nvSpPr>
        <p:spPr>
          <a:xfrm>
            <a:off x="653040" y="4002120"/>
            <a:ext cx="5551560" cy="4310280"/>
          </a:xfrm>
          <a:prstGeom prst="rect">
            <a:avLst/>
          </a:prstGeom>
        </p:spPr>
        <p:txBody>
          <a:bodyPr lIns="0" tIns="0" rIns="0" bIns="0"/>
          <a:lstStyle/>
          <a:p>
            <a:r>
              <a:rPr lang="es-ES" sz="2520">
                <a:latin typeface="Arial"/>
              </a:rPr>
              <a:t>Pulse para editar el formato de las notas</a:t>
            </a:r>
            <a:endParaRPr/>
          </a:p>
        </p:txBody>
      </p:sp>
      <p:sp>
        <p:nvSpPr>
          <p:cNvPr id="78" name="PlaceHolder 2"/>
          <p:cNvSpPr>
            <a:spLocks noGrp="1"/>
          </p:cNvSpPr>
          <p:nvPr>
            <p:ph type="hdr"/>
          </p:nvPr>
        </p:nvSpPr>
        <p:spPr>
          <a:xfrm>
            <a:off x="0" y="0"/>
            <a:ext cx="2976120" cy="456840"/>
          </a:xfrm>
          <a:prstGeom prst="rect">
            <a:avLst/>
          </a:prstGeom>
        </p:spPr>
        <p:txBody>
          <a:bodyPr lIns="0" tIns="0" rIns="0" bIns="0"/>
          <a:lstStyle/>
          <a:p>
            <a:r>
              <a:rPr lang="es-ES" sz="1400">
                <a:latin typeface="Times New Roman"/>
              </a:rPr>
              <a:t>&lt;encabezamiento&gt;</a:t>
            </a:r>
            <a:endParaRPr/>
          </a:p>
        </p:txBody>
      </p:sp>
      <p:sp>
        <p:nvSpPr>
          <p:cNvPr id="79" name="PlaceHolder 3"/>
          <p:cNvSpPr>
            <a:spLocks noGrp="1"/>
          </p:cNvSpPr>
          <p:nvPr>
            <p:ph type="dt"/>
          </p:nvPr>
        </p:nvSpPr>
        <p:spPr>
          <a:xfrm>
            <a:off x="3881520" y="0"/>
            <a:ext cx="2976120" cy="456840"/>
          </a:xfrm>
          <a:prstGeom prst="rect">
            <a:avLst/>
          </a:prstGeom>
        </p:spPr>
        <p:txBody>
          <a:bodyPr lIns="0" tIns="0" rIns="0" bIns="0"/>
          <a:lstStyle/>
          <a:p>
            <a:pPr algn="r"/>
            <a:r>
              <a:rPr lang="es-ES" sz="1400">
                <a:latin typeface="Times New Roman"/>
              </a:rPr>
              <a:t>&lt;fecha/hora&gt;</a:t>
            </a:r>
            <a:endParaRPr/>
          </a:p>
        </p:txBody>
      </p:sp>
      <p:sp>
        <p:nvSpPr>
          <p:cNvPr id="80" name="PlaceHolder 4"/>
          <p:cNvSpPr>
            <a:spLocks noGrp="1"/>
          </p:cNvSpPr>
          <p:nvPr>
            <p:ph type="ftr"/>
          </p:nvPr>
        </p:nvSpPr>
        <p:spPr>
          <a:xfrm>
            <a:off x="0" y="8686800"/>
            <a:ext cx="2976120" cy="456840"/>
          </a:xfrm>
          <a:prstGeom prst="rect">
            <a:avLst/>
          </a:prstGeom>
        </p:spPr>
        <p:txBody>
          <a:bodyPr lIns="0" tIns="0" rIns="0" bIns="0" anchor="b"/>
          <a:lstStyle/>
          <a:p>
            <a:r>
              <a:rPr lang="es-ES" sz="1400">
                <a:latin typeface="Times New Roman"/>
              </a:rPr>
              <a:t>&lt;pie de página&gt;</a:t>
            </a:r>
            <a:endParaRPr/>
          </a:p>
        </p:txBody>
      </p:sp>
      <p:sp>
        <p:nvSpPr>
          <p:cNvPr id="81" name="PlaceHolder 5"/>
          <p:cNvSpPr>
            <a:spLocks noGrp="1"/>
          </p:cNvSpPr>
          <p:nvPr>
            <p:ph type="sldNum"/>
          </p:nvPr>
        </p:nvSpPr>
        <p:spPr>
          <a:xfrm>
            <a:off x="3881520" y="8686800"/>
            <a:ext cx="2976120" cy="456840"/>
          </a:xfrm>
          <a:prstGeom prst="rect">
            <a:avLst/>
          </a:prstGeom>
        </p:spPr>
        <p:txBody>
          <a:bodyPr lIns="0" tIns="0" rIns="0" bIns="0" anchor="b"/>
          <a:lstStyle/>
          <a:p>
            <a:pPr algn="r"/>
            <a:fld id="{3F62C165-C141-465A-BE40-466677F37B2A}" type="slidenum">
              <a:rPr lang="es-ES" sz="1400">
                <a:latin typeface="Times New Roman"/>
              </a:rPr>
              <a:pPr algn="r"/>
              <a:t>‹Nr.›</a:t>
            </a:fld>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 name="PlaceHolder 1"/>
          <p:cNvSpPr>
            <a:spLocks noGrp="1"/>
          </p:cNvSpPr>
          <p:nvPr>
            <p:ph type="body"/>
          </p:nvPr>
        </p:nvSpPr>
        <p:spPr>
          <a:xfrm>
            <a:off x="685800" y="4400640"/>
            <a:ext cx="5485680" cy="3599640"/>
          </a:xfrm>
          <a:prstGeom prst="rect">
            <a:avLst/>
          </a:prstGeom>
        </p:spPr>
        <p:txBody>
          <a:bodyPr lIns="0" tIns="0" rIns="0" bIns="0"/>
          <a:lstStyle/>
          <a:p>
            <a:endParaRPr/>
          </a:p>
        </p:txBody>
      </p:sp>
      <p:sp>
        <p:nvSpPr>
          <p:cNvPr id="103" name="CustomShape 2"/>
          <p:cNvSpPr/>
          <p:nvPr/>
        </p:nvSpPr>
        <p:spPr>
          <a:xfrm>
            <a:off x="3884760" y="8685360"/>
            <a:ext cx="2971080" cy="457920"/>
          </a:xfrm>
          <a:prstGeom prst="rect">
            <a:avLst/>
          </a:prstGeom>
          <a:noFill/>
          <a:ln>
            <a:noFill/>
          </a:ln>
        </p:spPr>
        <p:txBody>
          <a:bodyPr lIns="90000" tIns="45000" rIns="90000" bIns="45000" anchor="b"/>
          <a:lstStyle/>
          <a:p>
            <a:pPr algn="r">
              <a:lnSpc>
                <a:spcPct val="100000"/>
              </a:lnSpc>
            </a:pPr>
            <a:fld id="{21794274-D4AF-4F80-8A08-2195C6D2EEDC}" type="slidenum">
              <a:rPr lang="es-ES" sz="1200">
                <a:solidFill>
                  <a:srgbClr val="000000"/>
                </a:solidFill>
                <a:latin typeface="+mn-lt"/>
                <a:ea typeface="+mn-ea"/>
              </a:rPr>
              <a:pPr algn="r">
                <a:lnSpc>
                  <a:spcPct val="100000"/>
                </a:lnSpc>
              </a:pPr>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 preserve="1">
  <p:cSld name="Title Slide">
    <p:spTree>
      <p:nvGrpSpPr>
        <p:cNvPr id="1" name=""/>
        <p:cNvGrpSpPr/>
        <p:nvPr/>
      </p:nvGrpSpPr>
      <p:grpSpPr>
        <a:xfrm>
          <a:off x="0" y="0"/>
          <a:ext cx="0" cy="0"/>
          <a:chOff x="0" y="0"/>
          <a:chExt cx="0" cy="0"/>
        </a:xfrm>
      </p:grpSpPr>
      <p:sp>
        <p:nvSpPr>
          <p:cNvPr id="43"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44" name="PlaceHolder 2"/>
          <p:cNvSpPr>
            <a:spLocks noGrp="1"/>
          </p:cNvSpPr>
          <p:nvPr>
            <p:ph type="subTitle"/>
          </p:nvPr>
        </p:nvSpPr>
        <p:spPr>
          <a:xfrm>
            <a:off x="457200" y="1654560"/>
            <a:ext cx="8229600" cy="3977640"/>
          </a:xfrm>
          <a:prstGeom prst="rect">
            <a:avLst/>
          </a:prstGeom>
        </p:spPr>
        <p:txBody>
          <a:bodyPr lIns="0" tIns="0" rIns="0" bIns="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Content">
    <p:spTree>
      <p:nvGrpSpPr>
        <p:cNvPr id="1" name=""/>
        <p:cNvGrpSpPr/>
        <p:nvPr/>
      </p:nvGrpSpPr>
      <p:grpSpPr>
        <a:xfrm>
          <a:off x="0" y="0"/>
          <a:ext cx="0" cy="0"/>
          <a:chOff x="0" y="0"/>
          <a:chExt cx="0" cy="0"/>
        </a:xfrm>
      </p:grpSpPr>
      <p:sp>
        <p:nvSpPr>
          <p:cNvPr id="45"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46" name="PlaceHolder 2"/>
          <p:cNvSpPr>
            <a:spLocks noGrp="1"/>
          </p:cNvSpPr>
          <p:nvPr>
            <p:ph type="body"/>
          </p:nvPr>
        </p:nvSpPr>
        <p:spPr>
          <a:xfrm>
            <a:off x="457200" y="1654560"/>
            <a:ext cx="8229600" cy="3977280"/>
          </a:xfrm>
          <a:prstGeom prst="rect">
            <a:avLst/>
          </a:prstGeom>
        </p:spPr>
        <p:txBody>
          <a:bodyPr lIns="0" tIns="0" rIns="0" bIns="0"/>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itle, 2 Content">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48" name="PlaceHolder 2"/>
          <p:cNvSpPr>
            <a:spLocks noGrp="1"/>
          </p:cNvSpPr>
          <p:nvPr>
            <p:ph type="body"/>
          </p:nvPr>
        </p:nvSpPr>
        <p:spPr>
          <a:xfrm>
            <a:off x="457200" y="1654560"/>
            <a:ext cx="4015800" cy="3977280"/>
          </a:xfrm>
          <a:prstGeom prst="rect">
            <a:avLst/>
          </a:prstGeom>
        </p:spPr>
        <p:txBody>
          <a:bodyPr lIns="0" tIns="0" rIns="0" bIns="0"/>
          <a:lstStyle/>
          <a:p>
            <a:endParaRPr/>
          </a:p>
        </p:txBody>
      </p:sp>
      <p:sp>
        <p:nvSpPr>
          <p:cNvPr id="49" name="PlaceHolder 3"/>
          <p:cNvSpPr>
            <a:spLocks noGrp="1"/>
          </p:cNvSpPr>
          <p:nvPr>
            <p:ph type="body"/>
          </p:nvPr>
        </p:nvSpPr>
        <p:spPr>
          <a:xfrm>
            <a:off x="4674240" y="1654560"/>
            <a:ext cx="4015800" cy="3977280"/>
          </a:xfrm>
          <a:prstGeom prst="rect">
            <a:avLst/>
          </a:prstGeom>
        </p:spPr>
        <p:txBody>
          <a:bodyPr lIns="0" tIns="0" rIns="0" bIns="0"/>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50"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nly" preserve="1">
  <p:cSld name="Centered Text">
    <p:spTree>
      <p:nvGrpSpPr>
        <p:cNvPr id="1" name=""/>
        <p:cNvGrpSpPr/>
        <p:nvPr/>
      </p:nvGrpSpPr>
      <p:grpSpPr>
        <a:xfrm>
          <a:off x="0" y="0"/>
          <a:ext cx="0" cy="0"/>
          <a:chOff x="0" y="0"/>
          <a:chExt cx="0" cy="0"/>
        </a:xfrm>
      </p:grpSpPr>
      <p:sp>
        <p:nvSpPr>
          <p:cNvPr id="51" name="PlaceHolder 1"/>
          <p:cNvSpPr>
            <a:spLocks noGrp="1"/>
          </p:cNvSpPr>
          <p:nvPr>
            <p:ph type="subTitle"/>
          </p:nvPr>
        </p:nvSpPr>
        <p:spPr>
          <a:xfrm>
            <a:off x="457200" y="261000"/>
            <a:ext cx="7347960" cy="4644000"/>
          </a:xfrm>
          <a:prstGeom prst="rect">
            <a:avLst/>
          </a:prstGeom>
        </p:spPr>
        <p:txBody>
          <a:bodyPr lIns="0" tIns="0" rIns="0" bIns="0" anchor="ctr"/>
          <a:lstStyle/>
          <a:p>
            <a:pPr algn="ct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AndObj" preserve="1">
  <p:cSld name="Title, 2 Content and Content">
    <p:spTree>
      <p:nvGrpSpPr>
        <p:cNvPr id="1" name=""/>
        <p:cNvGrpSpPr/>
        <p:nvPr/>
      </p:nvGrpSpPr>
      <p:grpSpPr>
        <a:xfrm>
          <a:off x="0" y="0"/>
          <a:ext cx="0" cy="0"/>
          <a:chOff x="0" y="0"/>
          <a:chExt cx="0" cy="0"/>
        </a:xfrm>
      </p:grpSpPr>
      <p:sp>
        <p:nvSpPr>
          <p:cNvPr id="52"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53" name="PlaceHolder 2"/>
          <p:cNvSpPr>
            <a:spLocks noGrp="1"/>
          </p:cNvSpPr>
          <p:nvPr>
            <p:ph type="body"/>
          </p:nvPr>
        </p:nvSpPr>
        <p:spPr>
          <a:xfrm>
            <a:off x="457200" y="1654560"/>
            <a:ext cx="4015800" cy="1896840"/>
          </a:xfrm>
          <a:prstGeom prst="rect">
            <a:avLst/>
          </a:prstGeom>
        </p:spPr>
        <p:txBody>
          <a:bodyPr lIns="0" tIns="0" rIns="0" bIns="0"/>
          <a:lstStyle/>
          <a:p>
            <a:endParaRPr/>
          </a:p>
        </p:txBody>
      </p:sp>
      <p:sp>
        <p:nvSpPr>
          <p:cNvPr id="54" name="PlaceHolder 3"/>
          <p:cNvSpPr>
            <a:spLocks noGrp="1"/>
          </p:cNvSpPr>
          <p:nvPr>
            <p:ph type="body"/>
          </p:nvPr>
        </p:nvSpPr>
        <p:spPr>
          <a:xfrm>
            <a:off x="457200" y="3732120"/>
            <a:ext cx="4015800" cy="1896840"/>
          </a:xfrm>
          <a:prstGeom prst="rect">
            <a:avLst/>
          </a:prstGeom>
        </p:spPr>
        <p:txBody>
          <a:bodyPr lIns="0" tIns="0" rIns="0" bIns="0"/>
          <a:lstStyle/>
          <a:p>
            <a:endParaRPr/>
          </a:p>
        </p:txBody>
      </p:sp>
      <p:sp>
        <p:nvSpPr>
          <p:cNvPr id="55" name="PlaceHolder 4"/>
          <p:cNvSpPr>
            <a:spLocks noGrp="1"/>
          </p:cNvSpPr>
          <p:nvPr>
            <p:ph type="body"/>
          </p:nvPr>
        </p:nvSpPr>
        <p:spPr>
          <a:xfrm>
            <a:off x="4674240" y="1654560"/>
            <a:ext cx="4015800" cy="3977280"/>
          </a:xfrm>
          <a:prstGeom prst="rect">
            <a:avLst/>
          </a:prstGeom>
        </p:spPr>
        <p:txBody>
          <a:bodyPr lIns="0" tIns="0" rIns="0" bIns="0"/>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AndTwoObj" preserve="1">
  <p:cSld name="Title Content and 2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57" name="PlaceHolder 2"/>
          <p:cNvSpPr>
            <a:spLocks noGrp="1"/>
          </p:cNvSpPr>
          <p:nvPr>
            <p:ph type="body"/>
          </p:nvPr>
        </p:nvSpPr>
        <p:spPr>
          <a:xfrm>
            <a:off x="457200" y="1654560"/>
            <a:ext cx="4015800" cy="3977280"/>
          </a:xfrm>
          <a:prstGeom prst="rect">
            <a:avLst/>
          </a:prstGeom>
        </p:spPr>
        <p:txBody>
          <a:bodyPr lIns="0" tIns="0" rIns="0" bIns="0"/>
          <a:lstStyle/>
          <a:p>
            <a:endParaRPr/>
          </a:p>
        </p:txBody>
      </p:sp>
      <p:sp>
        <p:nvSpPr>
          <p:cNvPr id="58" name="PlaceHolder 3"/>
          <p:cNvSpPr>
            <a:spLocks noGrp="1"/>
          </p:cNvSpPr>
          <p:nvPr>
            <p:ph type="body"/>
          </p:nvPr>
        </p:nvSpPr>
        <p:spPr>
          <a:xfrm>
            <a:off x="4674240" y="1654560"/>
            <a:ext cx="4015800" cy="1896840"/>
          </a:xfrm>
          <a:prstGeom prst="rect">
            <a:avLst/>
          </a:prstGeom>
        </p:spPr>
        <p:txBody>
          <a:bodyPr lIns="0" tIns="0" rIns="0" bIns="0"/>
          <a:lstStyle/>
          <a:p>
            <a:endParaRPr/>
          </a:p>
        </p:txBody>
      </p:sp>
      <p:sp>
        <p:nvSpPr>
          <p:cNvPr id="59" name="PlaceHolder 4"/>
          <p:cNvSpPr>
            <a:spLocks noGrp="1"/>
          </p:cNvSpPr>
          <p:nvPr>
            <p:ph type="body"/>
          </p:nvPr>
        </p:nvSpPr>
        <p:spPr>
          <a:xfrm>
            <a:off x="4674240" y="3732120"/>
            <a:ext cx="4015800" cy="1896840"/>
          </a:xfrm>
          <a:prstGeom prst="rect">
            <a:avLst/>
          </a:prstGeom>
        </p:spPr>
        <p:txBody>
          <a:bodyPr lIns="0" tIns="0" rIns="0" bIns="0"/>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OverTx" preserve="1">
  <p:cSld name="Title, 2 Content over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61" name="PlaceHolder 2"/>
          <p:cNvSpPr>
            <a:spLocks noGrp="1"/>
          </p:cNvSpPr>
          <p:nvPr>
            <p:ph type="body"/>
          </p:nvPr>
        </p:nvSpPr>
        <p:spPr>
          <a:xfrm>
            <a:off x="457200" y="1654560"/>
            <a:ext cx="4015800" cy="1896840"/>
          </a:xfrm>
          <a:prstGeom prst="rect">
            <a:avLst/>
          </a:prstGeom>
        </p:spPr>
        <p:txBody>
          <a:bodyPr lIns="0" tIns="0" rIns="0" bIns="0"/>
          <a:lstStyle/>
          <a:p>
            <a:endParaRPr/>
          </a:p>
        </p:txBody>
      </p:sp>
      <p:sp>
        <p:nvSpPr>
          <p:cNvPr id="62" name="PlaceHolder 3"/>
          <p:cNvSpPr>
            <a:spLocks noGrp="1"/>
          </p:cNvSpPr>
          <p:nvPr>
            <p:ph type="body"/>
          </p:nvPr>
        </p:nvSpPr>
        <p:spPr>
          <a:xfrm>
            <a:off x="4674240" y="1654560"/>
            <a:ext cx="4015800" cy="1896840"/>
          </a:xfrm>
          <a:prstGeom prst="rect">
            <a:avLst/>
          </a:prstGeom>
        </p:spPr>
        <p:txBody>
          <a:bodyPr lIns="0" tIns="0" rIns="0" bIns="0"/>
          <a:lstStyle/>
          <a:p>
            <a:endParaRPr/>
          </a:p>
        </p:txBody>
      </p:sp>
      <p:sp>
        <p:nvSpPr>
          <p:cNvPr id="63" name="PlaceHolder 4"/>
          <p:cNvSpPr>
            <a:spLocks noGrp="1"/>
          </p:cNvSpPr>
          <p:nvPr>
            <p:ph type="body"/>
          </p:nvPr>
        </p:nvSpPr>
        <p:spPr>
          <a:xfrm>
            <a:off x="457200" y="3732120"/>
            <a:ext cx="8229600" cy="1896840"/>
          </a:xfrm>
          <a:prstGeom prst="rect">
            <a:avLst/>
          </a:prstGeom>
        </p:spPr>
        <p:txBody>
          <a:bodyPr lIns="0" tIns="0" rIns="0" bIns="0"/>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verTx" preserve="1">
  <p:cSld name="Title, Content over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65" name="PlaceHolder 2"/>
          <p:cNvSpPr>
            <a:spLocks noGrp="1"/>
          </p:cNvSpPr>
          <p:nvPr>
            <p:ph type="body"/>
          </p:nvPr>
        </p:nvSpPr>
        <p:spPr>
          <a:xfrm>
            <a:off x="457200" y="1654560"/>
            <a:ext cx="8229600" cy="1896840"/>
          </a:xfrm>
          <a:prstGeom prst="rect">
            <a:avLst/>
          </a:prstGeom>
        </p:spPr>
        <p:txBody>
          <a:bodyPr lIns="0" tIns="0" rIns="0" bIns="0"/>
          <a:lstStyle/>
          <a:p>
            <a:endParaRPr/>
          </a:p>
        </p:txBody>
      </p:sp>
      <p:sp>
        <p:nvSpPr>
          <p:cNvPr id="66" name="PlaceHolder 3"/>
          <p:cNvSpPr>
            <a:spLocks noGrp="1"/>
          </p:cNvSpPr>
          <p:nvPr>
            <p:ph type="body"/>
          </p:nvPr>
        </p:nvSpPr>
        <p:spPr>
          <a:xfrm>
            <a:off x="457200" y="3732120"/>
            <a:ext cx="8229600" cy="1896840"/>
          </a:xfrm>
          <a:prstGeom prst="rect">
            <a:avLst/>
          </a:prstGeom>
        </p:spPr>
        <p:txBody>
          <a:bodyPr lIns="0" tIns="0" rIns="0" bIns="0"/>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fourObj" preserve="1">
  <p:cSld name="Title, 4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68" name="PlaceHolder 2"/>
          <p:cNvSpPr>
            <a:spLocks noGrp="1"/>
          </p:cNvSpPr>
          <p:nvPr>
            <p:ph type="body"/>
          </p:nvPr>
        </p:nvSpPr>
        <p:spPr>
          <a:xfrm>
            <a:off x="457200" y="1654560"/>
            <a:ext cx="4015800" cy="1896840"/>
          </a:xfrm>
          <a:prstGeom prst="rect">
            <a:avLst/>
          </a:prstGeom>
        </p:spPr>
        <p:txBody>
          <a:bodyPr lIns="0" tIns="0" rIns="0" bIns="0"/>
          <a:lstStyle/>
          <a:p>
            <a:endParaRPr/>
          </a:p>
        </p:txBody>
      </p:sp>
      <p:sp>
        <p:nvSpPr>
          <p:cNvPr id="69" name="PlaceHolder 3"/>
          <p:cNvSpPr>
            <a:spLocks noGrp="1"/>
          </p:cNvSpPr>
          <p:nvPr>
            <p:ph type="body"/>
          </p:nvPr>
        </p:nvSpPr>
        <p:spPr>
          <a:xfrm>
            <a:off x="4674240" y="1654560"/>
            <a:ext cx="4015800" cy="1896840"/>
          </a:xfrm>
          <a:prstGeom prst="rect">
            <a:avLst/>
          </a:prstGeom>
        </p:spPr>
        <p:txBody>
          <a:bodyPr lIns="0" tIns="0" rIns="0" bIns="0"/>
          <a:lstStyle/>
          <a:p>
            <a:endParaRPr/>
          </a:p>
        </p:txBody>
      </p:sp>
      <p:sp>
        <p:nvSpPr>
          <p:cNvPr id="70" name="PlaceHolder 4"/>
          <p:cNvSpPr>
            <a:spLocks noGrp="1"/>
          </p:cNvSpPr>
          <p:nvPr>
            <p:ph type="body"/>
          </p:nvPr>
        </p:nvSpPr>
        <p:spPr>
          <a:xfrm>
            <a:off x="4674240" y="3732120"/>
            <a:ext cx="4015800" cy="1896840"/>
          </a:xfrm>
          <a:prstGeom prst="rect">
            <a:avLst/>
          </a:prstGeom>
        </p:spPr>
        <p:txBody>
          <a:bodyPr lIns="0" tIns="0" rIns="0" bIns="0"/>
          <a:lstStyle/>
          <a:p>
            <a:endParaRPr/>
          </a:p>
        </p:txBody>
      </p:sp>
      <p:sp>
        <p:nvSpPr>
          <p:cNvPr id="71" name="PlaceHolder 5"/>
          <p:cNvSpPr>
            <a:spLocks noGrp="1"/>
          </p:cNvSpPr>
          <p:nvPr>
            <p:ph type="body"/>
          </p:nvPr>
        </p:nvSpPr>
        <p:spPr>
          <a:xfrm>
            <a:off x="457200" y="3732120"/>
            <a:ext cx="4015800" cy="1896840"/>
          </a:xfrm>
          <a:prstGeom prst="rect">
            <a:avLst/>
          </a:prstGeom>
        </p:spPr>
        <p:txBody>
          <a:bodyPr lIns="0" tIns="0" rIns="0" bIns="0"/>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Title, 6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457200" y="261000"/>
            <a:ext cx="7347960" cy="1001880"/>
          </a:xfrm>
          <a:prstGeom prst="rect">
            <a:avLst/>
          </a:prstGeom>
        </p:spPr>
        <p:txBody>
          <a:bodyPr lIns="0" tIns="0" rIns="0" bIns="0" anchor="ctr"/>
          <a:lstStyle/>
          <a:p>
            <a:pPr algn="ctr"/>
            <a:endParaRPr/>
          </a:p>
        </p:txBody>
      </p:sp>
      <p:sp>
        <p:nvSpPr>
          <p:cNvPr id="73" name="PlaceHolder 2"/>
          <p:cNvSpPr>
            <a:spLocks noGrp="1"/>
          </p:cNvSpPr>
          <p:nvPr>
            <p:ph type="body"/>
          </p:nvPr>
        </p:nvSpPr>
        <p:spPr>
          <a:xfrm>
            <a:off x="457200" y="1654560"/>
            <a:ext cx="8229600" cy="3977280"/>
          </a:xfrm>
          <a:prstGeom prst="rect">
            <a:avLst/>
          </a:prstGeom>
        </p:spPr>
        <p:txBody>
          <a:bodyPr lIns="0" tIns="0" rIns="0" bIns="0"/>
          <a:lstStyle/>
          <a:p>
            <a:endParaRPr/>
          </a:p>
        </p:txBody>
      </p:sp>
      <p:sp>
        <p:nvSpPr>
          <p:cNvPr id="74" name="PlaceHolder 3"/>
          <p:cNvSpPr>
            <a:spLocks noGrp="1"/>
          </p:cNvSpPr>
          <p:nvPr>
            <p:ph type="body"/>
          </p:nvPr>
        </p:nvSpPr>
        <p:spPr>
          <a:xfrm>
            <a:off x="457200" y="1654560"/>
            <a:ext cx="8229600" cy="3977280"/>
          </a:xfrm>
          <a:prstGeom prst="rect">
            <a:avLst/>
          </a:prstGeom>
        </p:spPr>
        <p:txBody>
          <a:bodyPr lIns="0" tIns="0" rIns="0" bIns="0"/>
          <a:lstStyle/>
          <a:p>
            <a:endParaRPr/>
          </a:p>
        </p:txBody>
      </p:sp>
      <p:pic>
        <p:nvPicPr>
          <p:cNvPr id="75" name="Imagen 74"/>
          <p:cNvPicPr/>
          <p:nvPr/>
        </p:nvPicPr>
        <p:blipFill>
          <a:blip r:embed="rId2"/>
          <a:stretch>
            <a:fillRect/>
          </a:stretch>
        </p:blipFill>
        <p:spPr>
          <a:xfrm>
            <a:off x="2079360" y="1654560"/>
            <a:ext cx="4984920" cy="3977280"/>
          </a:xfrm>
          <a:prstGeom prst="rect">
            <a:avLst/>
          </a:prstGeom>
          <a:ln>
            <a:noFill/>
          </a:ln>
        </p:spPr>
      </p:pic>
      <p:pic>
        <p:nvPicPr>
          <p:cNvPr id="76" name="Imagen 75"/>
          <p:cNvPicPr/>
          <p:nvPr/>
        </p:nvPicPr>
        <p:blipFill>
          <a:blip r:embed="rId2"/>
          <a:stretch>
            <a:fillRect/>
          </a:stretch>
        </p:blipFill>
        <p:spPr>
          <a:xfrm>
            <a:off x="2079360" y="1654560"/>
            <a:ext cx="4984920" cy="3977280"/>
          </a:xfrm>
          <a:prstGeom prst="rect">
            <a:avLst/>
          </a:prstGeom>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4724400" y="152400"/>
            <a:ext cx="4191000" cy="1664208"/>
          </a:xfr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r>
              <a:rPr lang="es-ES_tradnl" dirty="0" smtClean="0"/>
              <a:t>Clic para editar título</a:t>
            </a:r>
            <a:endParaRPr dirty="0"/>
          </a:p>
        </p:txBody>
      </p:sp>
      <p:sp>
        <p:nvSpPr>
          <p:cNvPr id="3" name="Subtitle 2"/>
          <p:cNvSpPr>
            <a:spLocks noGrp="1"/>
          </p:cNvSpPr>
          <p:nvPr>
            <p:ph type="subTitle" idx="1"/>
          </p:nvPr>
        </p:nvSpPr>
        <p:spPr>
          <a:xfrm>
            <a:off x="4724400" y="1981200"/>
            <a:ext cx="4191000" cy="877824"/>
          </a:xfrm>
        </p:spPr>
        <p:txBody>
          <a:bodyPr vert="horz" lIns="91440" tIns="45720" rIns="91440" bIns="45720" rtlCol="0">
            <a:normAutofit/>
          </a:bodyPr>
          <a:lstStyle>
            <a:lvl1pPr marL="0" indent="0" algn="ctr" defTabSz="914400" rtl="0" eaLnBrk="1" latinLnBrk="0" hangingPunct="1">
              <a:spcBef>
                <a:spcPts val="2000"/>
              </a:spcBef>
              <a:buFontTx/>
              <a:buNone/>
              <a:defRPr sz="2000" b="0" i="0" kern="1200">
                <a:solidFill>
                  <a:schemeClr val="accent1">
                    <a:lumMod val="50000"/>
                  </a:schemeClr>
                </a:solidFill>
                <a:effectLst/>
                <a:latin typeface="Avenir 85 Heavy"/>
                <a:ea typeface="+mn-ea"/>
                <a:cs typeface="Avenir 85 Heavy"/>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dirty="0" smtClean="0"/>
              <a:t>Haga clic para modificar el estilo de subtítulo del patrón</a:t>
            </a:r>
            <a:endParaRPr dirty="0"/>
          </a:p>
        </p:txBody>
      </p:sp>
      <p:sp>
        <p:nvSpPr>
          <p:cNvPr id="6" name="Slide Number Placeholder 5"/>
          <p:cNvSpPr>
            <a:spLocks noGrp="1"/>
          </p:cNvSpPr>
          <p:nvPr>
            <p:ph type="sldNum" sz="quarter" idx="12"/>
          </p:nvPr>
        </p:nvSpPr>
        <p:spPr/>
        <p:txBody>
          <a:bodyPr/>
          <a:lstStyle/>
          <a:p>
            <a:fld id="{D2E57653-3E58-4892-A7ED-712530ACC680}" type="slidenum">
              <a:rPr kumimoji="0" lang="en-US" smtClean="0"/>
              <a:pPr/>
              <a:t>‹Nr.›</a:t>
            </a:fld>
            <a:endParaRPr kumimoji="0"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pic>
        <p:nvPicPr>
          <p:cNvPr id="37" name="Imagen 36"/>
          <p:cNvPicPr/>
          <p:nvPr/>
        </p:nvPicPr>
        <p:blipFill>
          <a:blip r:embed="rId15"/>
          <a:stretch>
            <a:fillRect/>
          </a:stretch>
        </p:blipFill>
        <p:spPr>
          <a:xfrm>
            <a:off x="0" y="0"/>
            <a:ext cx="9143640" cy="6854040"/>
          </a:xfrm>
          <a:prstGeom prst="rect">
            <a:avLst/>
          </a:prstGeom>
          <a:ln>
            <a:noFill/>
          </a:ln>
        </p:spPr>
      </p:pic>
      <p:sp>
        <p:nvSpPr>
          <p:cNvPr id="38" name="PlaceHolder 1"/>
          <p:cNvSpPr>
            <a:spLocks noGrp="1"/>
          </p:cNvSpPr>
          <p:nvPr>
            <p:ph type="title"/>
          </p:nvPr>
        </p:nvSpPr>
        <p:spPr>
          <a:xfrm>
            <a:off x="457200" y="261000"/>
            <a:ext cx="7347960" cy="1001520"/>
          </a:xfrm>
          <a:prstGeom prst="rect">
            <a:avLst/>
          </a:prstGeom>
        </p:spPr>
        <p:txBody>
          <a:bodyPr lIns="0" tIns="0" rIns="0" bIns="0" anchor="ctr"/>
          <a:lstStyle/>
          <a:p>
            <a:pPr algn="ctr"/>
            <a:r>
              <a:rPr lang="es-ES" sz="3409">
                <a:latin typeface="Times New Roman"/>
              </a:rPr>
              <a:t>Pulse para editar el formato del texto de título</a:t>
            </a:r>
            <a:endParaRPr/>
          </a:p>
        </p:txBody>
      </p:sp>
      <p:sp>
        <p:nvSpPr>
          <p:cNvPr id="39" name="PlaceHolder 2"/>
          <p:cNvSpPr>
            <a:spLocks noGrp="1"/>
          </p:cNvSpPr>
          <p:nvPr>
            <p:ph type="body"/>
          </p:nvPr>
        </p:nvSpPr>
        <p:spPr>
          <a:xfrm>
            <a:off x="457200" y="1654560"/>
            <a:ext cx="8229600" cy="3977280"/>
          </a:xfrm>
          <a:prstGeom prst="rect">
            <a:avLst/>
          </a:prstGeom>
        </p:spPr>
        <p:txBody>
          <a:bodyPr lIns="0" tIns="0" rIns="0" bIns="0"/>
          <a:lstStyle/>
          <a:p>
            <a:pPr>
              <a:buSzPct val="45000"/>
              <a:buFont typeface="StarSymbol"/>
              <a:buChar char=""/>
            </a:pPr>
            <a:r>
              <a:rPr lang="es-ES" sz="2910">
                <a:latin typeface="Times New Roman"/>
              </a:rPr>
              <a:t>Pulse para editar el formato de esquema del texto</a:t>
            </a:r>
            <a:endParaRPr/>
          </a:p>
          <a:p>
            <a:pPr lvl="1">
              <a:buSzPct val="75000"/>
              <a:buFont typeface="StarSymbol"/>
              <a:buChar char=""/>
            </a:pPr>
            <a:r>
              <a:rPr lang="es-ES" sz="2539">
                <a:latin typeface="Times New Roman"/>
              </a:rPr>
              <a:t>Segundo nivel del esquema</a:t>
            </a:r>
            <a:endParaRPr/>
          </a:p>
          <a:p>
            <a:pPr lvl="2">
              <a:buSzPct val="45000"/>
              <a:buFont typeface="StarSymbol"/>
              <a:buChar char=""/>
            </a:pPr>
            <a:r>
              <a:rPr lang="es-ES" sz="2179">
                <a:latin typeface="Times New Roman"/>
              </a:rPr>
              <a:t>Tercer nivel del esquema</a:t>
            </a:r>
            <a:endParaRPr/>
          </a:p>
          <a:p>
            <a:pPr lvl="3">
              <a:buSzPct val="75000"/>
              <a:buFont typeface="StarSymbol"/>
              <a:buChar char=""/>
            </a:pPr>
            <a:r>
              <a:rPr lang="es-ES" sz="1810">
                <a:latin typeface="Times New Roman"/>
              </a:rPr>
              <a:t>Cuarto nivel del esquema</a:t>
            </a:r>
            <a:endParaRPr/>
          </a:p>
          <a:p>
            <a:pPr lvl="4">
              <a:buSzPct val="45000"/>
              <a:buFont typeface="StarSymbol"/>
              <a:buChar char=""/>
            </a:pPr>
            <a:r>
              <a:rPr lang="es-ES" sz="1810">
                <a:latin typeface="Times New Roman"/>
              </a:rPr>
              <a:t>Quinto nivel del esquema</a:t>
            </a:r>
            <a:endParaRPr/>
          </a:p>
          <a:p>
            <a:pPr lvl="5">
              <a:buSzPct val="45000"/>
              <a:buFont typeface="StarSymbol"/>
              <a:buChar char=""/>
            </a:pPr>
            <a:r>
              <a:rPr lang="es-ES" sz="1810">
                <a:latin typeface="Times New Roman"/>
              </a:rPr>
              <a:t>Sexto nivel del esquema</a:t>
            </a:r>
            <a:endParaRPr/>
          </a:p>
          <a:p>
            <a:pPr lvl="6">
              <a:buSzPct val="45000"/>
              <a:buFont typeface="StarSymbol"/>
              <a:buChar char=""/>
            </a:pPr>
            <a:r>
              <a:rPr lang="es-ES" sz="1810">
                <a:latin typeface="Times New Roman"/>
              </a:rPr>
              <a:t>Séptimo nivel del esquema</a:t>
            </a:r>
            <a:endParaRPr/>
          </a:p>
        </p:txBody>
      </p:sp>
      <p:sp>
        <p:nvSpPr>
          <p:cNvPr id="40" name="PlaceHolder 3"/>
          <p:cNvSpPr>
            <a:spLocks noGrp="1"/>
          </p:cNvSpPr>
          <p:nvPr>
            <p:ph type="dt"/>
          </p:nvPr>
        </p:nvSpPr>
        <p:spPr>
          <a:xfrm>
            <a:off x="457200" y="6247440"/>
            <a:ext cx="2130120" cy="473040"/>
          </a:xfrm>
          <a:prstGeom prst="rect">
            <a:avLst/>
          </a:prstGeom>
        </p:spPr>
        <p:txBody>
          <a:bodyPr lIns="0" tIns="0" rIns="0" bIns="0"/>
          <a:lstStyle/>
          <a:p>
            <a:r>
              <a:rPr lang="es-ES" sz="1400">
                <a:latin typeface="Times New Roman"/>
              </a:rPr>
              <a:t>&lt;fecha/hora&gt;</a:t>
            </a:r>
            <a:endParaRPr/>
          </a:p>
        </p:txBody>
      </p:sp>
      <p:sp>
        <p:nvSpPr>
          <p:cNvPr id="41" name="PlaceHolder 4"/>
          <p:cNvSpPr>
            <a:spLocks noGrp="1"/>
          </p:cNvSpPr>
          <p:nvPr>
            <p:ph type="ftr"/>
          </p:nvPr>
        </p:nvSpPr>
        <p:spPr>
          <a:xfrm>
            <a:off x="3126960" y="6247440"/>
            <a:ext cx="2898360" cy="473040"/>
          </a:xfrm>
          <a:prstGeom prst="rect">
            <a:avLst/>
          </a:prstGeom>
        </p:spPr>
        <p:txBody>
          <a:bodyPr lIns="0" tIns="0" rIns="0" bIns="0"/>
          <a:lstStyle/>
          <a:p>
            <a:pPr algn="ctr"/>
            <a:r>
              <a:rPr lang="es-ES" sz="1400">
                <a:latin typeface="Times New Roman"/>
              </a:rPr>
              <a:t>&lt;pie de página&gt;</a:t>
            </a:r>
            <a:endParaRPr/>
          </a:p>
        </p:txBody>
      </p:sp>
      <p:sp>
        <p:nvSpPr>
          <p:cNvPr id="42" name="PlaceHolder 5"/>
          <p:cNvSpPr>
            <a:spLocks noGrp="1"/>
          </p:cNvSpPr>
          <p:nvPr>
            <p:ph type="sldNum"/>
          </p:nvPr>
        </p:nvSpPr>
        <p:spPr>
          <a:xfrm>
            <a:off x="6555960" y="6247440"/>
            <a:ext cx="2130120" cy="473040"/>
          </a:xfrm>
          <a:prstGeom prst="rect">
            <a:avLst/>
          </a:prstGeom>
        </p:spPr>
        <p:txBody>
          <a:bodyPr lIns="0" tIns="0" rIns="0" bIns="0"/>
          <a:lstStyle/>
          <a:p>
            <a:pPr algn="r"/>
            <a:fld id="{3FEB11C6-06CA-40D5-8D47-CFCE061BB8BA}" type="slidenum">
              <a:rPr lang="es-ES" sz="1400">
                <a:latin typeface="Times New Roman"/>
              </a:rPr>
              <a:pPr algn="r"/>
              <a:t>‹Nr.›</a:t>
            </a:fld>
            <a:endParaRPr/>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 r:id="rId12"/>
    <p:sldLayoutId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6" Type="http://schemas.openxmlformats.org/officeDocument/2006/relationships/image" Target="../media/image6.jpeg"/><Relationship Id="rId7" Type="http://schemas.openxmlformats.org/officeDocument/2006/relationships/image" Target="../media/image7.png"/><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6" Type="http://schemas.openxmlformats.org/officeDocument/2006/relationships/image" Target="../media/image9.pn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6.jpeg"/><Relationship Id="rId1" Type="http://schemas.openxmlformats.org/officeDocument/2006/relationships/slideLayout" Target="../slideLayouts/slideLayout13.xml"/><Relationship Id="rId2"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2" name="Imagen 2"/>
          <p:cNvPicPr/>
          <p:nvPr/>
        </p:nvPicPr>
        <p:blipFill>
          <a:blip r:embed="rId3"/>
          <a:stretch>
            <a:fillRect/>
          </a:stretch>
        </p:blipFill>
        <p:spPr>
          <a:xfrm>
            <a:off x="720" y="720"/>
            <a:ext cx="9143280" cy="6857280"/>
          </a:xfrm>
          <a:prstGeom prst="rect">
            <a:avLst/>
          </a:prstGeom>
          <a:ln>
            <a:noFill/>
          </a:ln>
        </p:spPr>
      </p:pic>
      <p:sp>
        <p:nvSpPr>
          <p:cNvPr id="83" name="CustomShape 1"/>
          <p:cNvSpPr/>
          <p:nvPr/>
        </p:nvSpPr>
        <p:spPr>
          <a:xfrm>
            <a:off x="648000" y="1584000"/>
            <a:ext cx="7913880" cy="4136400"/>
          </a:xfrm>
          <a:prstGeom prst="rect">
            <a:avLst/>
          </a:prstGeom>
          <a:noFill/>
          <a:ln>
            <a:noFill/>
          </a:ln>
        </p:spPr>
        <p:txBody>
          <a:bodyPr lIns="90000" tIns="45000" rIns="90000" bIns="45000" anchor="b"/>
          <a:lstStyle/>
          <a:p>
            <a:pPr algn="ctr">
              <a:lnSpc>
                <a:spcPct val="100000"/>
              </a:lnSpc>
            </a:pPr>
            <a:endParaRPr dirty="0" smtClean="0"/>
          </a:p>
          <a:p>
            <a:pPr algn="ctr">
              <a:lnSpc>
                <a:spcPct val="100000"/>
              </a:lnSpc>
            </a:pPr>
            <a:r>
              <a:rPr lang="es-ES" sz="4800" b="1" dirty="0" smtClean="0">
                <a:solidFill>
                  <a:srgbClr val="FFFFFF"/>
                </a:solidFill>
                <a:latin typeface="Gill Sans"/>
                <a:cs typeface="Gill Sans"/>
              </a:rPr>
              <a:t>POLISH EDUCATION SYSTEM</a:t>
            </a:r>
            <a:endParaRPr sz="4800" b="1" dirty="0" smtClean="0">
              <a:latin typeface="Gill Sans"/>
              <a:cs typeface="Gill Sans"/>
            </a:endParaRPr>
          </a:p>
          <a:p>
            <a:pPr algn="ctr">
              <a:lnSpc>
                <a:spcPct val="100000"/>
              </a:lnSpc>
            </a:pPr>
            <a:endParaRPr dirty="0"/>
          </a:p>
          <a:p>
            <a:pPr algn="ctr">
              <a:lnSpc>
                <a:spcPct val="100000"/>
              </a:lnSpc>
            </a:pPr>
            <a:r>
              <a:rPr lang="es-ES" sz="2400" b="1" dirty="0">
                <a:solidFill>
                  <a:srgbClr val="FFFFFF"/>
                </a:solidFill>
                <a:latin typeface="GillSans"/>
              </a:rPr>
              <a:t>Erasmus+  KA104</a:t>
            </a:r>
            <a:endParaRPr dirty="0"/>
          </a:p>
          <a:p>
            <a:pPr algn="ctr">
              <a:lnSpc>
                <a:spcPct val="100000"/>
              </a:lnSpc>
            </a:pPr>
            <a:r>
              <a:rPr lang="es-ES" sz="2200" b="1" dirty="0">
                <a:solidFill>
                  <a:srgbClr val="FFFFFF"/>
                </a:solidFill>
                <a:latin typeface="GillSans"/>
              </a:rPr>
              <a:t>Multiculturalidad y Diversidad en la Educación de Adultos</a:t>
            </a:r>
            <a:endParaRPr dirty="0"/>
          </a:p>
          <a:p>
            <a:pPr algn="ctr">
              <a:lnSpc>
                <a:spcPct val="100000"/>
              </a:lnSpc>
            </a:pPr>
            <a:r>
              <a:rPr lang="es-ES" sz="1600" b="1" dirty="0">
                <a:solidFill>
                  <a:srgbClr val="FFFFFF"/>
                </a:solidFill>
                <a:latin typeface="GillSans"/>
              </a:rPr>
              <a:t>CEPA “Maestro Martín Cisneros”</a:t>
            </a:r>
            <a:endParaRPr dirty="0"/>
          </a:p>
          <a:p>
            <a:pPr algn="ctr">
              <a:lnSpc>
                <a:spcPct val="100000"/>
              </a:lnSpc>
            </a:pPr>
            <a:r>
              <a:rPr lang="es-ES" sz="1600" b="1" dirty="0">
                <a:solidFill>
                  <a:srgbClr val="FFFFFF"/>
                </a:solidFill>
                <a:latin typeface="GillSans"/>
              </a:rPr>
              <a:t>Cáceres 2016-2017</a:t>
            </a:r>
            <a:endParaRPr dirty="0"/>
          </a:p>
        </p:txBody>
      </p:sp>
      <p:sp>
        <p:nvSpPr>
          <p:cNvPr id="84" name="CustomShape 2"/>
          <p:cNvSpPr/>
          <p:nvPr/>
        </p:nvSpPr>
        <p:spPr>
          <a:xfrm>
            <a:off x="0" y="6237360"/>
            <a:ext cx="9143280" cy="619920"/>
          </a:xfrm>
          <a:prstGeom prst="rect">
            <a:avLst/>
          </a:prstGeom>
          <a:solidFill>
            <a:srgbClr val="FFFFFF"/>
          </a:solidFill>
          <a:ln w="6480">
            <a:noFill/>
          </a:ln>
        </p:spPr>
      </p:sp>
      <p:pic>
        <p:nvPicPr>
          <p:cNvPr id="85" name="Imagen 10"/>
          <p:cNvPicPr/>
          <p:nvPr/>
        </p:nvPicPr>
        <p:blipFill>
          <a:blip r:embed="rId4"/>
          <a:stretch>
            <a:fillRect/>
          </a:stretch>
        </p:blipFill>
        <p:spPr>
          <a:xfrm>
            <a:off x="4295520" y="6264720"/>
            <a:ext cx="552600" cy="619920"/>
          </a:xfrm>
          <a:prstGeom prst="rect">
            <a:avLst/>
          </a:prstGeom>
          <a:ln>
            <a:noFill/>
          </a:ln>
        </p:spPr>
      </p:pic>
      <p:pic>
        <p:nvPicPr>
          <p:cNvPr id="86" name="Imagen 11"/>
          <p:cNvPicPr/>
          <p:nvPr/>
        </p:nvPicPr>
        <p:blipFill>
          <a:blip r:embed="rId5"/>
          <a:stretch>
            <a:fillRect/>
          </a:stretch>
        </p:blipFill>
        <p:spPr>
          <a:xfrm>
            <a:off x="2208600" y="6337440"/>
            <a:ext cx="1585800" cy="450000"/>
          </a:xfrm>
          <a:prstGeom prst="rect">
            <a:avLst/>
          </a:prstGeom>
          <a:ln>
            <a:noFill/>
          </a:ln>
        </p:spPr>
      </p:pic>
      <p:pic>
        <p:nvPicPr>
          <p:cNvPr id="87" name="Imagen 12"/>
          <p:cNvPicPr/>
          <p:nvPr/>
        </p:nvPicPr>
        <p:blipFill>
          <a:blip r:embed="rId6"/>
          <a:stretch>
            <a:fillRect/>
          </a:stretch>
        </p:blipFill>
        <p:spPr>
          <a:xfrm>
            <a:off x="5844240" y="6244560"/>
            <a:ext cx="616320" cy="612720"/>
          </a:xfrm>
          <a:prstGeom prst="rect">
            <a:avLst/>
          </a:prstGeom>
          <a:ln>
            <a:noFill/>
          </a:ln>
        </p:spPr>
      </p:pic>
      <p:pic>
        <p:nvPicPr>
          <p:cNvPr id="88" name="Imagen 9"/>
          <p:cNvPicPr/>
          <p:nvPr/>
        </p:nvPicPr>
        <p:blipFill>
          <a:blip r:embed="rId7"/>
          <a:stretch>
            <a:fillRect/>
          </a:stretch>
        </p:blipFill>
        <p:spPr>
          <a:xfrm>
            <a:off x="3962520" y="762120"/>
            <a:ext cx="1218600" cy="1218600"/>
          </a:xfrm>
          <a:prstGeom prst="rect">
            <a:avLst/>
          </a:prstGeom>
          <a:ln>
            <a:noFill/>
          </a:ln>
        </p:spPr>
      </p:pic>
    </p:spTree>
  </p:cSld>
  <p:clrMapOvr>
    <a:masterClrMapping/>
  </p:clrMapOvr>
  <p:transition>
    <p:fade/>
  </p:transition>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b="1" dirty="0" smtClean="0">
                <a:latin typeface="GillSans" panose="020B0602020204020204" pitchFamily="34" charset="0"/>
                <a:cs typeface="Avenir LT 65 Medium"/>
              </a:rPr>
              <a:t>Management </a:t>
            </a:r>
            <a:r>
              <a:rPr lang="es-ES_tradnl" b="1" dirty="0" err="1" smtClean="0">
                <a:latin typeface="GillSans" panose="020B0602020204020204" pitchFamily="34" charset="0"/>
                <a:cs typeface="Avenir LT 65 Medium"/>
              </a:rPr>
              <a:t>of</a:t>
            </a:r>
            <a:r>
              <a:rPr lang="es-ES_tradnl" b="1" dirty="0" smtClean="0">
                <a:latin typeface="GillSans" panose="020B0602020204020204" pitchFamily="34" charset="0"/>
                <a:cs typeface="Avenir LT 65 Medium"/>
              </a:rPr>
              <a:t> </a:t>
            </a:r>
            <a:r>
              <a:rPr lang="es-ES_tradnl" b="1" dirty="0" err="1" smtClean="0">
                <a:latin typeface="GillSans" panose="020B0602020204020204" pitchFamily="34" charset="0"/>
                <a:cs typeface="Avenir LT 65 Medium"/>
              </a:rPr>
              <a:t>Polish</a:t>
            </a:r>
            <a:r>
              <a:rPr lang="es-ES_tradnl" b="1" dirty="0" smtClean="0">
                <a:latin typeface="GillSans" panose="020B0602020204020204" pitchFamily="34" charset="0"/>
                <a:cs typeface="Avenir LT 65 Medium"/>
              </a:rPr>
              <a:t> </a:t>
            </a:r>
            <a:r>
              <a:rPr lang="es-ES_tradnl" b="1" dirty="0" err="1" smtClean="0">
                <a:latin typeface="GillSans" panose="020B0602020204020204" pitchFamily="34" charset="0"/>
                <a:cs typeface="Avenir LT 65 Medium"/>
              </a:rPr>
              <a:t>Education</a:t>
            </a:r>
            <a:r>
              <a:rPr lang="es-ES_tradnl" b="1" dirty="0" smtClean="0">
                <a:latin typeface="GillSans" panose="020B0602020204020204" pitchFamily="34" charset="0"/>
                <a:cs typeface="Avenir LT 65 Medium"/>
              </a:rPr>
              <a:t> </a:t>
            </a:r>
            <a:r>
              <a:rPr lang="es-ES_tradnl" b="1" dirty="0" err="1" smtClean="0">
                <a:latin typeface="GillSans" panose="020B0602020204020204" pitchFamily="34" charset="0"/>
                <a:cs typeface="Avenir LT 65 Medium"/>
              </a:rPr>
              <a:t>System</a:t>
            </a:r>
            <a:endParaRPr lang="es-ES_tradnl" b="1" dirty="0">
              <a:latin typeface="GillSans" panose="020B0602020204020204" pitchFamily="34" charset="0"/>
              <a:cs typeface="Avenir LT 65 Medium"/>
            </a:endParaRPr>
          </a:p>
        </p:txBody>
      </p:sp>
      <p:sp>
        <p:nvSpPr>
          <p:cNvPr id="3" name="Subtítulo 2"/>
          <p:cNvSpPr>
            <a:spLocks noGrp="1"/>
          </p:cNvSpPr>
          <p:nvPr>
            <p:ph type="subTitle" idx="1"/>
          </p:nvPr>
        </p:nvSpPr>
        <p:spPr>
          <a:xfrm>
            <a:off x="241784" y="2421741"/>
            <a:ext cx="2704933" cy="4104456"/>
          </a:xfrm>
        </p:spPr>
        <p:txBody>
          <a:bodyPr>
            <a:normAutofit/>
          </a:bodyPr>
          <a:lstStyle/>
          <a:p>
            <a:pPr algn="l">
              <a:spcBef>
                <a:spcPts val="1200"/>
              </a:spcBef>
            </a:pPr>
            <a:r>
              <a:rPr lang="es-ES" sz="1800" b="1" dirty="0" smtClean="0">
                <a:latin typeface="GillSans" panose="020B0602020204020204" pitchFamily="34" charset="0"/>
              </a:rPr>
              <a:t>National Education </a:t>
            </a:r>
            <a:r>
              <a:rPr lang="es-ES" sz="1800" b="1" dirty="0" smtClean="0">
                <a:latin typeface="GillSans" panose="020B0602020204020204" pitchFamily="34" charset="0"/>
              </a:rPr>
              <a:t>Ministry</a:t>
            </a:r>
            <a:endParaRPr lang="es-ES" sz="1800" dirty="0" smtClean="0">
              <a:latin typeface="GillSans" panose="020B0602020204020204" pitchFamily="34" charset="0"/>
            </a:endParaRPr>
          </a:p>
          <a:p>
            <a:pPr marL="285750" indent="-285750" algn="l">
              <a:spcBef>
                <a:spcPts val="600"/>
              </a:spcBef>
              <a:buFont typeface="Arial" panose="020B0604020202020204" pitchFamily="34" charset="0"/>
              <a:buChar char="•"/>
            </a:pPr>
            <a:r>
              <a:rPr lang="es-ES" sz="1514" b="1" dirty="0" smtClean="0">
                <a:latin typeface="GillSans" panose="020B0602020204020204" pitchFamily="34" charset="0"/>
              </a:rPr>
              <a:t>Coordinte and develop </a:t>
            </a:r>
            <a:r>
              <a:rPr lang="es-ES" sz="1514" dirty="0" smtClean="0">
                <a:latin typeface="GillSans" panose="020B0602020204020204" pitchFamily="34" charset="0"/>
              </a:rPr>
              <a:t>lnational politics on education from central </a:t>
            </a:r>
            <a:r>
              <a:rPr lang="es-ES" sz="1514" dirty="0" smtClean="0">
                <a:latin typeface="GillSans" panose="020B0602020204020204" pitchFamily="34" charset="0"/>
              </a:rPr>
              <a:t>government.</a:t>
            </a:r>
            <a:endParaRPr lang="es-ES" sz="1514" dirty="0" smtClean="0">
              <a:latin typeface="GillSans" panose="020B0602020204020204" pitchFamily="34" charset="0"/>
            </a:endParaRPr>
          </a:p>
          <a:p>
            <a:pPr marL="285750" indent="-285750" algn="l">
              <a:spcBef>
                <a:spcPts val="600"/>
              </a:spcBef>
              <a:buFont typeface="Arial" panose="020B0604020202020204" pitchFamily="34" charset="0"/>
              <a:buChar char="•"/>
            </a:pPr>
            <a:r>
              <a:rPr lang="es-ES" sz="1514" b="1" dirty="0" smtClean="0">
                <a:latin typeface="GillSans" panose="020B0602020204020204" pitchFamily="34" charset="0"/>
              </a:rPr>
              <a:t>Monitors </a:t>
            </a:r>
            <a:r>
              <a:rPr lang="es-ES" sz="1514" dirty="0" smtClean="0">
                <a:latin typeface="GillSans" panose="020B0602020204020204" pitchFamily="34" charset="0"/>
              </a:rPr>
              <a:t>the work of education inspectorate </a:t>
            </a:r>
            <a:r>
              <a:rPr lang="es-ES" sz="1514" dirty="0" smtClean="0">
                <a:latin typeface="GillSans" panose="020B0602020204020204" pitchFamily="34" charset="0"/>
              </a:rPr>
              <a:t>(kuratoria).</a:t>
            </a:r>
          </a:p>
          <a:p>
            <a:pPr marL="285750" indent="-285750" algn="l">
              <a:spcBef>
                <a:spcPts val="600"/>
              </a:spcBef>
              <a:buFont typeface="Arial" panose="020B0604020202020204" pitchFamily="34" charset="0"/>
              <a:buChar char="•"/>
            </a:pPr>
            <a:r>
              <a:rPr lang="es-ES" sz="1514" b="1" dirty="0" smtClean="0">
                <a:latin typeface="GillSans" panose="020B0602020204020204" pitchFamily="34" charset="0"/>
              </a:rPr>
              <a:t>Cooperate </a:t>
            </a:r>
            <a:r>
              <a:rPr lang="es-ES" sz="1514" dirty="0" smtClean="0">
                <a:latin typeface="GillSans" panose="020B0602020204020204" pitchFamily="34" charset="0"/>
              </a:rPr>
              <a:t>with other levels in education matters</a:t>
            </a:r>
            <a:r>
              <a:rPr lang="es-ES" sz="1514" dirty="0" smtClean="0">
                <a:solidFill>
                  <a:schemeClr val="accent1">
                    <a:lumMod val="50000"/>
                  </a:schemeClr>
                </a:solidFill>
                <a:effectLst/>
                <a:latin typeface="GillSans" panose="020B0602020204020204" pitchFamily="34" charset="0"/>
              </a:rPr>
              <a:t>.</a:t>
            </a:r>
            <a:endParaRPr lang="es-ES_tradnl" sz="1514" dirty="0">
              <a:solidFill>
                <a:schemeClr val="accent1">
                  <a:lumMod val="50000"/>
                </a:schemeClr>
              </a:solidFill>
              <a:effectLst/>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1" name="Subtítulo 2"/>
          <p:cNvSpPr txBox="1">
            <a:spLocks/>
          </p:cNvSpPr>
          <p:nvPr/>
        </p:nvSpPr>
        <p:spPr>
          <a:xfrm>
            <a:off x="3221842" y="2425324"/>
            <a:ext cx="2704933" cy="4104456"/>
          </a:xfrm>
          <a:prstGeom prst="rect">
            <a:avLst/>
          </a:prstGeom>
        </p:spPr>
        <p:txBody>
          <a:bodyPr vert="horz" lIns="91440" tIns="45720" rIns="91440" bIns="45720" rtlCol="0">
            <a:normAutofit/>
          </a:bodyPr>
          <a:lstStyle/>
          <a:p>
            <a:pPr>
              <a:lnSpc>
                <a:spcPct val="90000"/>
              </a:lnSpc>
              <a:spcBef>
                <a:spcPts val="1200"/>
              </a:spcBef>
              <a:defRPr/>
            </a:pPr>
            <a:r>
              <a:rPr lang="es-ES" b="1" dirty="0" smtClean="0">
                <a:solidFill>
                  <a:schemeClr val="accent1">
                    <a:lumMod val="50000"/>
                  </a:schemeClr>
                </a:solidFill>
                <a:latin typeface="GillSans" panose="020B0602020204020204" pitchFamily="34" charset="0"/>
                <a:cs typeface="Avenir 85 Heavy"/>
              </a:rPr>
              <a:t>Regional Education </a:t>
            </a:r>
            <a:r>
              <a:rPr lang="es-ES" b="1" dirty="0" smtClean="0">
                <a:solidFill>
                  <a:schemeClr val="accent1">
                    <a:lumMod val="50000"/>
                  </a:schemeClr>
                </a:solidFill>
                <a:latin typeface="GillSans" panose="020B0602020204020204" pitchFamily="34" charset="0"/>
                <a:cs typeface="Avenir 85 Heavy"/>
              </a:rPr>
              <a:t>Administration</a:t>
            </a:r>
            <a:endParaRPr kumimoji="0" lang="es-ES" sz="1800" b="0"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Avenir 85 Heavy"/>
            </a:endParaRPr>
          </a:p>
          <a:p>
            <a:pPr marL="285750" indent="-285750">
              <a:lnSpc>
                <a:spcPct val="90000"/>
              </a:lnSpc>
              <a:spcBef>
                <a:spcPts val="600"/>
              </a:spcBef>
              <a:buFont typeface="Arial" panose="020B0604020202020204" pitchFamily="34" charset="0"/>
              <a:buChar char="•"/>
              <a:defRPr/>
            </a:pPr>
            <a:r>
              <a:rPr lang="es-ES" sz="1514" b="1" dirty="0" smtClean="0">
                <a:solidFill>
                  <a:schemeClr val="accent1">
                    <a:lumMod val="50000"/>
                  </a:schemeClr>
                </a:solidFill>
                <a:latin typeface="GillSans" panose="020B0602020204020204" pitchFamily="34" charset="0"/>
                <a:cs typeface="Avenir 85 Heavy"/>
              </a:rPr>
              <a:t>Competencies </a:t>
            </a:r>
            <a:r>
              <a:rPr lang="es-ES" sz="1514" dirty="0" smtClean="0">
                <a:solidFill>
                  <a:schemeClr val="accent1">
                    <a:lumMod val="50000"/>
                  </a:schemeClr>
                </a:solidFill>
                <a:latin typeface="GillSans" panose="020B0602020204020204" pitchFamily="34" charset="0"/>
                <a:cs typeface="Avenir 85 Heavy"/>
              </a:rPr>
              <a:t>on the 16 regions of the country </a:t>
            </a:r>
            <a:r>
              <a:rPr kumimoji="0" lang="es-ES" sz="1514"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Avenir 85 Heavy"/>
              </a:rPr>
              <a:t>.</a:t>
            </a:r>
          </a:p>
          <a:p>
            <a:pPr marL="285750" indent="-285750">
              <a:lnSpc>
                <a:spcPct val="90000"/>
              </a:lnSpc>
              <a:spcBef>
                <a:spcPts val="600"/>
              </a:spcBef>
              <a:buFont typeface="Arial" panose="020B0604020202020204" pitchFamily="34" charset="0"/>
              <a:buChar char="•"/>
              <a:defRPr/>
            </a:pPr>
            <a:r>
              <a:rPr lang="es-ES" sz="1514" b="1" dirty="0" smtClean="0">
                <a:solidFill>
                  <a:schemeClr val="accent1">
                    <a:lumMod val="50000"/>
                  </a:schemeClr>
                </a:solidFill>
                <a:latin typeface="GillSans" panose="020B0602020204020204" pitchFamily="34" charset="0"/>
                <a:cs typeface="Avenir 85 Heavy"/>
              </a:rPr>
              <a:t>Regional Education Delegate</a:t>
            </a:r>
            <a:r>
              <a:rPr lang="es-ES" sz="1514" b="1" dirty="0" smtClean="0">
                <a:solidFill>
                  <a:schemeClr val="accent1">
                    <a:lumMod val="50000"/>
                  </a:schemeClr>
                </a:solidFill>
                <a:latin typeface="GillSans" panose="020B0602020204020204" pitchFamily="34" charset="0"/>
                <a:cs typeface="Avenir 85 Heavy"/>
              </a:rPr>
              <a:t> </a:t>
            </a:r>
            <a:r>
              <a:rPr lang="es-ES" sz="1514" b="1" dirty="0" smtClean="0">
                <a:solidFill>
                  <a:schemeClr val="accent1">
                    <a:lumMod val="50000"/>
                  </a:schemeClr>
                </a:solidFill>
                <a:latin typeface="GillSans" panose="020B0602020204020204" pitchFamily="34" charset="0"/>
                <a:cs typeface="Avenir 85 Heavy"/>
              </a:rPr>
              <a:t>(</a:t>
            </a:r>
            <a:r>
              <a:rPr lang="es-ES" sz="1514" b="1" dirty="0" smtClean="0">
                <a:solidFill>
                  <a:schemeClr val="accent1">
                    <a:lumMod val="50000"/>
                  </a:schemeClr>
                </a:solidFill>
                <a:latin typeface="GillSans" panose="020B0602020204020204" pitchFamily="34" charset="0"/>
                <a:cs typeface="Avenir 85 Heavy"/>
              </a:rPr>
              <a:t>kurator).</a:t>
            </a:r>
            <a:r>
              <a:rPr lang="es-ES" sz="1514" b="1" dirty="0" smtClean="0">
                <a:solidFill>
                  <a:schemeClr val="accent1">
                    <a:lumMod val="50000"/>
                  </a:schemeClr>
                </a:solidFill>
                <a:latin typeface="GillSans" panose="020B0602020204020204" pitchFamily="34" charset="0"/>
                <a:cs typeface="Avenir 85 Heavy"/>
              </a:rPr>
              <a:t> </a:t>
            </a:r>
            <a:r>
              <a:rPr lang="es-ES" sz="1514" dirty="0" smtClean="0">
                <a:solidFill>
                  <a:schemeClr val="accent1">
                    <a:lumMod val="50000"/>
                  </a:schemeClr>
                </a:solidFill>
                <a:latin typeface="GillSans" panose="020B0602020204020204" pitchFamily="34" charset="0"/>
                <a:cs typeface="Avenir 85 Heavy"/>
              </a:rPr>
              <a:t>responsible of developing, in his area, education </a:t>
            </a:r>
            <a:r>
              <a:rPr lang="es-ES" sz="1514" dirty="0" smtClean="0">
                <a:solidFill>
                  <a:schemeClr val="accent1">
                    <a:lumMod val="50000"/>
                  </a:schemeClr>
                </a:solidFill>
                <a:latin typeface="GillSans" panose="020B0602020204020204" pitchFamily="34" charset="0"/>
                <a:cs typeface="Avenir 85 Heavy"/>
              </a:rPr>
              <a:t>politics</a:t>
            </a:r>
            <a:r>
              <a:rPr kumimoji="0" lang="es-ES" sz="1514" b="0"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Avenir 85 Heavy"/>
              </a:rPr>
              <a:t>.</a:t>
            </a:r>
            <a:endParaRPr kumimoji="0" lang="es-ES" sz="1514" b="0"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Avenir 85 Heavy"/>
            </a:endParaRPr>
          </a:p>
          <a:p>
            <a:pPr marL="285750" indent="-285750">
              <a:lnSpc>
                <a:spcPct val="90000"/>
              </a:lnSpc>
              <a:spcBef>
                <a:spcPts val="600"/>
              </a:spcBef>
              <a:buFont typeface="Arial" panose="020B0604020202020204" pitchFamily="34" charset="0"/>
              <a:buChar char="•"/>
              <a:defRPr/>
            </a:pPr>
            <a:r>
              <a:rPr lang="es-ES" sz="1514" b="1" dirty="0" smtClean="0">
                <a:solidFill>
                  <a:schemeClr val="accent1">
                    <a:lumMod val="50000"/>
                  </a:schemeClr>
                </a:solidFill>
                <a:latin typeface="GillSans" panose="020B0602020204020204" pitchFamily="34" charset="0"/>
                <a:cs typeface="Avenir 85 Heavy"/>
              </a:rPr>
              <a:t>Nominated by </a:t>
            </a:r>
            <a:r>
              <a:rPr lang="es-ES" sz="1514" dirty="0" smtClean="0">
                <a:solidFill>
                  <a:schemeClr val="accent1">
                    <a:lumMod val="50000"/>
                  </a:schemeClr>
                </a:solidFill>
                <a:latin typeface="GillSans" panose="020B0602020204020204" pitchFamily="34" charset="0"/>
                <a:cs typeface="Avenir 85 Heavy"/>
              </a:rPr>
              <a:t>the National Regional Delegate </a:t>
            </a:r>
            <a:r>
              <a:rPr lang="es-ES" sz="1514" dirty="0" smtClean="0">
                <a:solidFill>
                  <a:schemeClr val="accent1">
                    <a:lumMod val="50000"/>
                  </a:schemeClr>
                </a:solidFill>
                <a:latin typeface="GillSans" panose="020B0602020204020204" pitchFamily="34" charset="0"/>
                <a:cs typeface="Avenir 85 Heavy"/>
              </a:rPr>
              <a:t>(wojewoda)</a:t>
            </a:r>
            <a:r>
              <a:rPr kumimoji="0" lang="es-ES" sz="1514" b="0"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mn-cs"/>
              </a:rPr>
              <a:t>.</a:t>
            </a:r>
            <a:endParaRPr kumimoji="0" lang="es-ES_tradnl" sz="1514" b="0" i="0" u="none" strike="noStrike" kern="1200" cap="none" spc="0" normalizeH="0" baseline="0" noProof="0" dirty="0">
              <a:ln>
                <a:noFill/>
              </a:ln>
              <a:solidFill>
                <a:schemeClr val="accent1">
                  <a:lumMod val="50000"/>
                </a:schemeClr>
              </a:solidFill>
              <a:effectLst/>
              <a:uLnTx/>
              <a:uFillTx/>
              <a:latin typeface="GillSans" panose="020B0602020204020204" pitchFamily="34" charset="0"/>
              <a:ea typeface="+mn-ea"/>
              <a:cs typeface="+mn-cs"/>
            </a:endParaRPr>
          </a:p>
        </p:txBody>
      </p:sp>
      <p:sp>
        <p:nvSpPr>
          <p:cNvPr id="12" name="Subtítulo 2"/>
          <p:cNvSpPr txBox="1">
            <a:spLocks/>
          </p:cNvSpPr>
          <p:nvPr/>
        </p:nvSpPr>
        <p:spPr>
          <a:xfrm>
            <a:off x="6158637" y="2425324"/>
            <a:ext cx="2704933" cy="4104456"/>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ts val="1200"/>
              </a:spcBef>
              <a:spcAft>
                <a:spcPts val="0"/>
              </a:spcAft>
              <a:buClrTx/>
              <a:buSzTx/>
              <a:buFontTx/>
              <a:buNone/>
              <a:tabLst/>
              <a:defRPr/>
            </a:pPr>
            <a:r>
              <a:rPr kumimoji="0" lang="es-ES" sz="1800" b="1"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Avenir 85 Heavy"/>
              </a:rPr>
              <a:t>POWIAT </a:t>
            </a:r>
            <a:r>
              <a:rPr kumimoji="0" lang="es-ES" sz="1800" b="1"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Avenir 85 Heavy"/>
              </a:rPr>
              <a:t>(Administrative Districts)</a:t>
            </a:r>
            <a:endParaRPr kumimoji="0" lang="es-ES" sz="1800" b="0"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Avenir 85 Heavy"/>
            </a:endParaRPr>
          </a:p>
          <a:p>
            <a:pPr marL="285750" indent="-285750">
              <a:lnSpc>
                <a:spcPct val="90000"/>
              </a:lnSpc>
              <a:spcBef>
                <a:spcPts val="600"/>
              </a:spcBef>
              <a:buFont typeface="Arial" panose="020B0604020202020204" pitchFamily="34" charset="0"/>
              <a:buChar char="•"/>
              <a:defRPr/>
            </a:pPr>
            <a:r>
              <a:rPr lang="es-ES" sz="1514" b="1" dirty="0" smtClean="0">
                <a:solidFill>
                  <a:schemeClr val="accent1">
                    <a:lumMod val="50000"/>
                  </a:schemeClr>
                </a:solidFill>
                <a:latin typeface="GillSans" panose="020B0602020204020204" pitchFamily="34" charset="0"/>
                <a:cs typeface="Avenir 85 Heavy"/>
              </a:rPr>
              <a:t>Administrative Unit with an intermediate </a:t>
            </a:r>
            <a:r>
              <a:rPr lang="es-ES" sz="1514" dirty="0" smtClean="0">
                <a:solidFill>
                  <a:schemeClr val="accent1">
                    <a:lumMod val="50000"/>
                  </a:schemeClr>
                </a:solidFill>
                <a:latin typeface="GillSans" panose="020B0602020204020204" pitchFamily="34" charset="0"/>
                <a:cs typeface="Avenir 85 Heavy"/>
              </a:rPr>
              <a:t>position between region and town </a:t>
            </a:r>
            <a:r>
              <a:rPr kumimoji="0" lang="es-ES" sz="1514"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Avenir 85 Heavy"/>
              </a:rPr>
              <a:t>.</a:t>
            </a:r>
            <a:endParaRPr kumimoji="0" lang="es-ES" sz="1514"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Avenir 85 Heavy"/>
            </a:endParaRPr>
          </a:p>
          <a:p>
            <a:pPr marL="285750" indent="-285750">
              <a:lnSpc>
                <a:spcPct val="90000"/>
              </a:lnSpc>
              <a:spcBef>
                <a:spcPts val="600"/>
              </a:spcBef>
              <a:buFont typeface="Arial" panose="020B0604020202020204" pitchFamily="34" charset="0"/>
              <a:buChar char="•"/>
              <a:defRPr/>
            </a:pPr>
            <a:r>
              <a:rPr lang="es-ES" sz="1514" b="1" dirty="0" smtClean="0">
                <a:solidFill>
                  <a:schemeClr val="accent1">
                    <a:lumMod val="50000"/>
                  </a:schemeClr>
                </a:solidFill>
                <a:latin typeface="GillSans" panose="020B0602020204020204" pitchFamily="34" charset="0"/>
                <a:cs typeface="Avenir 85 Heavy"/>
              </a:rPr>
              <a:t>379</a:t>
            </a:r>
            <a:r>
              <a:rPr lang="es-ES" sz="1514" b="1" dirty="0" smtClean="0">
                <a:solidFill>
                  <a:schemeClr val="accent1">
                    <a:lumMod val="50000"/>
                  </a:schemeClr>
                </a:solidFill>
                <a:latin typeface="GillSans" panose="020B0602020204020204" pitchFamily="34" charset="0"/>
                <a:cs typeface="Avenir 85 Heavy"/>
              </a:rPr>
              <a:t> education districts. </a:t>
            </a:r>
            <a:r>
              <a:rPr lang="es-ES" sz="1514" dirty="0" smtClean="0">
                <a:solidFill>
                  <a:schemeClr val="accent1">
                    <a:lumMod val="50000"/>
                  </a:schemeClr>
                </a:solidFill>
                <a:latin typeface="GillSans" panose="020B0602020204020204" pitchFamily="34" charset="0"/>
                <a:cs typeface="Avenir 85 Heavy"/>
              </a:rPr>
              <a:t>each district manages and administrate Secondary High Education and Vocational training and other special national schools </a:t>
            </a:r>
            <a:r>
              <a:rPr kumimoji="0" lang="es-ES" sz="1514"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mn-cs"/>
              </a:rPr>
              <a:t>.</a:t>
            </a:r>
            <a:endParaRPr kumimoji="0" lang="es-ES_tradnl" sz="1514" i="0" u="none" strike="noStrike" kern="1200" cap="none" spc="0" normalizeH="0" baseline="0" noProof="0" dirty="0">
              <a:ln>
                <a:noFill/>
              </a:ln>
              <a:solidFill>
                <a:schemeClr val="accent1">
                  <a:lumMod val="50000"/>
                </a:schemeClr>
              </a:solidFill>
              <a:effectLst/>
              <a:uLnTx/>
              <a:uFillTx/>
              <a:latin typeface="GillSans" panose="020B0602020204020204" pitchFamily="34" charset="0"/>
              <a:ea typeface="+mn-ea"/>
              <a:cs typeface="+mn-cs"/>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b="1" dirty="0" err="1" smtClean="0">
                <a:latin typeface="GillSans" panose="020B0602020204020204" pitchFamily="34" charset="0"/>
                <a:cs typeface="Avenir LT 65 Medium"/>
              </a:rPr>
              <a:t>Compulsion</a:t>
            </a:r>
            <a:endParaRPr lang="es-ES_tradnl" b="1" dirty="0">
              <a:latin typeface="GillSans" panose="020B0602020204020204" pitchFamily="34" charset="0"/>
              <a:cs typeface="Avenir LT 65 Medium"/>
            </a:endParaRPr>
          </a:p>
        </p:txBody>
      </p:sp>
      <p:sp>
        <p:nvSpPr>
          <p:cNvPr id="3" name="Subtítulo 2"/>
          <p:cNvSpPr>
            <a:spLocks noGrp="1"/>
          </p:cNvSpPr>
          <p:nvPr>
            <p:ph type="subTitle" idx="1"/>
          </p:nvPr>
        </p:nvSpPr>
        <p:spPr>
          <a:xfrm>
            <a:off x="241784" y="2421741"/>
            <a:ext cx="2704933" cy="4104456"/>
          </a:xfrm>
        </p:spPr>
        <p:txBody>
          <a:bodyPr>
            <a:normAutofit/>
          </a:bodyPr>
          <a:lstStyle/>
          <a:p>
            <a:pPr algn="l">
              <a:spcBef>
                <a:spcPts val="1200"/>
              </a:spcBef>
            </a:pPr>
            <a:r>
              <a:rPr lang="es-ES" sz="1800" b="1" dirty="0" smtClean="0">
                <a:latin typeface="GillSans" panose="020B0602020204020204" pitchFamily="34" charset="0"/>
              </a:rPr>
              <a:t>Non-university education system includes :</a:t>
            </a:r>
            <a:endParaRPr lang="es-ES" sz="1800" dirty="0" smtClean="0">
              <a:latin typeface="GillSans" panose="020B0602020204020204" pitchFamily="34" charset="0"/>
            </a:endParaRPr>
          </a:p>
          <a:p>
            <a:pPr marL="285750" indent="-285750" algn="l">
              <a:spcBef>
                <a:spcPts val="600"/>
              </a:spcBef>
              <a:buFont typeface="Arial" panose="020B0604020202020204" pitchFamily="34" charset="0"/>
              <a:buChar char="•"/>
            </a:pPr>
            <a:r>
              <a:rPr lang="es-ES" sz="1514" b="1" dirty="0" smtClean="0">
                <a:latin typeface="GillSans" panose="020B0602020204020204" pitchFamily="34" charset="0"/>
              </a:rPr>
              <a:t>Early Education</a:t>
            </a:r>
            <a:endParaRPr lang="es-ES" sz="1514" dirty="0" smtClean="0">
              <a:latin typeface="GillSans" panose="020B0602020204020204" pitchFamily="34" charset="0"/>
            </a:endParaRPr>
          </a:p>
          <a:p>
            <a:pPr marL="285750" indent="-285750" algn="l">
              <a:spcBef>
                <a:spcPts val="600"/>
              </a:spcBef>
              <a:buFont typeface="Arial" panose="020B0604020202020204" pitchFamily="34" charset="0"/>
              <a:buChar char="•"/>
            </a:pPr>
            <a:r>
              <a:rPr lang="es-ES" sz="1514" b="1" dirty="0" smtClean="0">
                <a:latin typeface="GillSans" panose="020B0602020204020204" pitchFamily="34" charset="0"/>
              </a:rPr>
              <a:t>Elementary Education</a:t>
            </a:r>
            <a:endParaRPr lang="es-ES" sz="1514" dirty="0" smtClean="0">
              <a:latin typeface="GillSans" panose="020B0602020204020204" pitchFamily="34" charset="0"/>
            </a:endParaRPr>
          </a:p>
          <a:p>
            <a:pPr marL="285750" indent="-285750" algn="l">
              <a:spcBef>
                <a:spcPts val="600"/>
              </a:spcBef>
              <a:buFont typeface="Arial" panose="020B0604020202020204" pitchFamily="34" charset="0"/>
              <a:buChar char="•"/>
            </a:pPr>
            <a:r>
              <a:rPr lang="es-ES" sz="1514" b="1" dirty="0" smtClean="0">
                <a:latin typeface="GillSans" panose="020B0602020204020204" pitchFamily="34" charset="0"/>
              </a:rPr>
              <a:t>Secondary Education</a:t>
            </a:r>
            <a:endParaRPr lang="es-ES" sz="1514" b="1" dirty="0" smtClean="0">
              <a:latin typeface="GillSans" panose="020B0602020204020204" pitchFamily="34" charset="0"/>
            </a:endParaRPr>
          </a:p>
          <a:p>
            <a:pPr marL="285750" indent="-285750" algn="l">
              <a:spcBef>
                <a:spcPts val="600"/>
              </a:spcBef>
              <a:buFont typeface="Arial" panose="020B0604020202020204" pitchFamily="34" charset="0"/>
              <a:buChar char="•"/>
            </a:pPr>
            <a:r>
              <a:rPr lang="es-ES" sz="1514" b="1" dirty="0" smtClean="0">
                <a:solidFill>
                  <a:schemeClr val="accent1">
                    <a:lumMod val="50000"/>
                  </a:schemeClr>
                </a:solidFill>
                <a:effectLst/>
                <a:latin typeface="GillSans" panose="020B0602020204020204" pitchFamily="34" charset="0"/>
              </a:rPr>
              <a:t>Especials </a:t>
            </a:r>
            <a:r>
              <a:rPr lang="es-ES" sz="1514" b="1" dirty="0" smtClean="0">
                <a:latin typeface="GillSans" panose="020B0602020204020204" pitchFamily="34" charset="0"/>
              </a:rPr>
              <a:t>Education</a:t>
            </a:r>
            <a:endParaRPr lang="es-ES_tradnl" sz="1514" dirty="0">
              <a:solidFill>
                <a:schemeClr val="accent1">
                  <a:lumMod val="50000"/>
                </a:schemeClr>
              </a:solidFill>
              <a:effectLst/>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1" name="Subtítulo 2"/>
          <p:cNvSpPr txBox="1">
            <a:spLocks/>
          </p:cNvSpPr>
          <p:nvPr/>
        </p:nvSpPr>
        <p:spPr>
          <a:xfrm>
            <a:off x="3221842" y="2425324"/>
            <a:ext cx="2704933" cy="4104456"/>
          </a:xfrm>
          <a:prstGeom prst="rect">
            <a:avLst/>
          </a:prstGeom>
        </p:spPr>
        <p:txBody>
          <a:bodyPr vert="horz" lIns="91440" tIns="45720" rIns="91440" bIns="45720" rtlCol="0">
            <a:normAutofit/>
          </a:bodyPr>
          <a:lstStyle/>
          <a:p>
            <a:pPr>
              <a:lnSpc>
                <a:spcPct val="90000"/>
              </a:lnSpc>
              <a:spcBef>
                <a:spcPts val="1200"/>
              </a:spcBef>
              <a:defRPr/>
            </a:pPr>
            <a:r>
              <a:rPr lang="es-ES" b="1" dirty="0" smtClean="0">
                <a:solidFill>
                  <a:schemeClr val="accent1">
                    <a:lumMod val="50000"/>
                  </a:schemeClr>
                </a:solidFill>
                <a:latin typeface="GillSans" panose="020B0602020204020204" pitchFamily="34" charset="0"/>
                <a:cs typeface="Avenir 85 Heavy"/>
              </a:rPr>
              <a:t>Full time compulsory </a:t>
            </a:r>
            <a:r>
              <a:rPr lang="es-ES" b="1" dirty="0" smtClean="0">
                <a:solidFill>
                  <a:schemeClr val="accent1">
                    <a:lumMod val="50000"/>
                  </a:schemeClr>
                </a:solidFill>
                <a:latin typeface="GillSans" panose="020B0602020204020204" pitchFamily="34" charset="0"/>
                <a:cs typeface="Avenir 85 Heavy"/>
              </a:rPr>
              <a:t>education</a:t>
            </a:r>
            <a:endParaRPr kumimoji="0" lang="es-ES" sz="1800" b="0"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Avenir 85 Heavy"/>
            </a:endParaRPr>
          </a:p>
          <a:p>
            <a:pPr indent="-285750">
              <a:lnSpc>
                <a:spcPts val="1817"/>
              </a:lnSpc>
              <a:spcBef>
                <a:spcPts val="600"/>
              </a:spcBef>
              <a:defRPr/>
            </a:pPr>
            <a:r>
              <a:rPr lang="es-ES" sz="1514" dirty="0" smtClean="0">
                <a:solidFill>
                  <a:schemeClr val="accent1">
                    <a:lumMod val="50000"/>
                  </a:schemeClr>
                </a:solidFill>
                <a:latin typeface="GillSans" panose="020B0602020204020204" pitchFamily="34" charset="0"/>
                <a:cs typeface="Avenir 85 Heavy"/>
              </a:rPr>
              <a:t>Starts </a:t>
            </a:r>
            <a:r>
              <a:rPr lang="es-ES" sz="1514" dirty="0" smtClean="0">
                <a:solidFill>
                  <a:schemeClr val="accent1">
                    <a:lumMod val="50000"/>
                  </a:schemeClr>
                </a:solidFill>
                <a:latin typeface="GillSans" panose="020B0602020204020204" pitchFamily="34" charset="0"/>
                <a:cs typeface="Avenir 85 Heavy"/>
              </a:rPr>
              <a:t>at the </a:t>
            </a:r>
            <a:r>
              <a:rPr lang="es-ES" sz="1514" b="1" dirty="0" smtClean="0">
                <a:solidFill>
                  <a:schemeClr val="accent1">
                    <a:lumMod val="50000"/>
                  </a:schemeClr>
                </a:solidFill>
                <a:latin typeface="GillSans" panose="020B0602020204020204" pitchFamily="34" charset="0"/>
                <a:cs typeface="Avenir 85 Heavy"/>
              </a:rPr>
              <a:t>age of 6</a:t>
            </a:r>
            <a:r>
              <a:rPr lang="es-ES" sz="1514" dirty="0" smtClean="0">
                <a:solidFill>
                  <a:schemeClr val="accent1">
                    <a:lumMod val="50000"/>
                  </a:schemeClr>
                </a:solidFill>
                <a:latin typeface="GillSans" panose="020B0602020204020204" pitchFamily="34" charset="0"/>
                <a:cs typeface="Avenir 85 Heavy"/>
              </a:rPr>
              <a:t> and finishes at the </a:t>
            </a:r>
            <a:r>
              <a:rPr lang="es-ES" sz="1514" b="1" dirty="0" smtClean="0">
                <a:solidFill>
                  <a:schemeClr val="accent1">
                    <a:lumMod val="50000"/>
                  </a:schemeClr>
                </a:solidFill>
                <a:latin typeface="GillSans" panose="020B0602020204020204" pitchFamily="34" charset="0"/>
                <a:cs typeface="Avenir 85 Heavy"/>
              </a:rPr>
              <a:t>age of </a:t>
            </a:r>
            <a:r>
              <a:rPr lang="es-ES" sz="1514" b="1" dirty="0" smtClean="0">
                <a:solidFill>
                  <a:schemeClr val="accent1">
                    <a:lumMod val="50000"/>
                  </a:schemeClr>
                </a:solidFill>
                <a:latin typeface="GillSans" panose="020B0602020204020204" pitchFamily="34" charset="0"/>
                <a:cs typeface="Avenir 85 Heavy"/>
              </a:rPr>
              <a:t>16</a:t>
            </a:r>
            <a:r>
              <a:rPr kumimoji="0" lang="es-ES" sz="1514"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mn-cs"/>
              </a:rPr>
              <a:t>.</a:t>
            </a:r>
            <a:endParaRPr kumimoji="0" lang="es-ES_tradnl" sz="1514" i="0" u="none" strike="noStrike" kern="1200" cap="none" spc="0" normalizeH="0" baseline="0" noProof="0" dirty="0">
              <a:ln>
                <a:noFill/>
              </a:ln>
              <a:solidFill>
                <a:schemeClr val="accent1">
                  <a:lumMod val="50000"/>
                </a:schemeClr>
              </a:solidFill>
              <a:effectLst/>
              <a:uLnTx/>
              <a:uFillTx/>
              <a:latin typeface="GillSans" panose="020B0602020204020204" pitchFamily="34" charset="0"/>
              <a:ea typeface="+mn-ea"/>
              <a:cs typeface="+mn-cs"/>
            </a:endParaRPr>
          </a:p>
        </p:txBody>
      </p:sp>
      <p:sp>
        <p:nvSpPr>
          <p:cNvPr id="12" name="Subtítulo 2"/>
          <p:cNvSpPr txBox="1">
            <a:spLocks/>
          </p:cNvSpPr>
          <p:nvPr/>
        </p:nvSpPr>
        <p:spPr>
          <a:xfrm>
            <a:off x="6158637" y="2425324"/>
            <a:ext cx="2704933" cy="4104456"/>
          </a:xfrm>
          <a:prstGeom prst="rect">
            <a:avLst/>
          </a:prstGeom>
        </p:spPr>
        <p:txBody>
          <a:bodyPr vert="horz" lIns="91440" tIns="45720" rIns="91440" bIns="45720" rtlCol="0">
            <a:normAutofit/>
          </a:bodyPr>
          <a:lstStyle/>
          <a:p>
            <a:pPr>
              <a:lnSpc>
                <a:spcPct val="90000"/>
              </a:lnSpc>
              <a:spcBef>
                <a:spcPts val="1200"/>
              </a:spcBef>
              <a:defRPr/>
            </a:pPr>
            <a:r>
              <a:rPr lang="es-ES" b="1" dirty="0" smtClean="0">
                <a:solidFill>
                  <a:schemeClr val="accent1">
                    <a:lumMod val="50000"/>
                  </a:schemeClr>
                </a:solidFill>
                <a:latin typeface="GillSans" panose="020B0602020204020204" pitchFamily="34" charset="0"/>
                <a:cs typeface="Avenir 85 Heavy"/>
              </a:rPr>
              <a:t>Full time compulsory education</a:t>
            </a:r>
            <a:endParaRPr kumimoji="0" lang="es-ES" sz="1800" b="0"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Avenir 85 Heavy"/>
            </a:endParaRPr>
          </a:p>
          <a:p>
            <a:pPr indent="-285750">
              <a:lnSpc>
                <a:spcPct val="90000"/>
              </a:lnSpc>
              <a:spcBef>
                <a:spcPts val="600"/>
              </a:spcBef>
              <a:defRPr/>
            </a:pPr>
            <a:r>
              <a:rPr lang="es-ES" sz="1514" b="1" dirty="0" smtClean="0">
                <a:solidFill>
                  <a:schemeClr val="accent1">
                    <a:lumMod val="50000"/>
                  </a:schemeClr>
                </a:solidFill>
                <a:latin typeface="GillSans" panose="020B0602020204020204" pitchFamily="34" charset="0"/>
                <a:cs typeface="Avenir 85 Heavy"/>
              </a:rPr>
              <a:t>Full time compulsory education</a:t>
            </a:r>
            <a:endParaRPr kumimoji="0" lang="es-ES" sz="1514"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Avenir 85 Heavy"/>
            </a:endParaRPr>
          </a:p>
          <a:p>
            <a:pPr marL="285750" indent="-285750">
              <a:lnSpc>
                <a:spcPct val="90000"/>
              </a:lnSpc>
              <a:spcBef>
                <a:spcPts val="600"/>
              </a:spcBef>
              <a:buFont typeface="Arial" panose="020B0604020202020204" pitchFamily="34" charset="0"/>
              <a:buChar char="•"/>
              <a:defRPr/>
            </a:pPr>
            <a:r>
              <a:rPr lang="es-ES" sz="1514" b="1" dirty="0" smtClean="0">
                <a:solidFill>
                  <a:schemeClr val="accent1">
                    <a:lumMod val="50000"/>
                  </a:schemeClr>
                </a:solidFill>
                <a:latin typeface="GillSans" panose="020B0602020204020204" pitchFamily="34" charset="0"/>
                <a:cs typeface="Avenir 85 Heavy"/>
              </a:rPr>
              <a:t>1</a:t>
            </a:r>
            <a:r>
              <a:rPr lang="es-ES" sz="1514" b="1" dirty="0" smtClean="0">
                <a:solidFill>
                  <a:schemeClr val="accent1">
                    <a:lumMod val="50000"/>
                  </a:schemeClr>
                </a:solidFill>
                <a:latin typeface="GillSans" panose="020B0602020204020204" pitchFamily="34" charset="0"/>
                <a:cs typeface="Avenir 85 Heavy"/>
              </a:rPr>
              <a:t> </a:t>
            </a:r>
            <a:r>
              <a:rPr lang="es-ES" sz="1514" dirty="0" smtClean="0">
                <a:solidFill>
                  <a:schemeClr val="accent1">
                    <a:lumMod val="50000"/>
                  </a:schemeClr>
                </a:solidFill>
                <a:latin typeface="GillSans" panose="020B0602020204020204" pitchFamily="34" charset="0"/>
                <a:cs typeface="Avenir 85 Heavy"/>
              </a:rPr>
              <a:t>preparatory </a:t>
            </a:r>
            <a:r>
              <a:rPr lang="es-ES" sz="1514" dirty="0" smtClean="0">
                <a:solidFill>
                  <a:schemeClr val="accent1">
                    <a:lumMod val="50000"/>
                  </a:schemeClr>
                </a:solidFill>
                <a:latin typeface="GillSans" panose="020B0602020204020204" pitchFamily="34" charset="0"/>
                <a:cs typeface="Avenir 85 Heavy"/>
              </a:rPr>
              <a:t>school year or 0 year </a:t>
            </a:r>
            <a:r>
              <a:rPr kumimoji="0" lang="es-ES" sz="1514"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mn-cs"/>
              </a:rPr>
              <a:t>.</a:t>
            </a:r>
            <a:endParaRPr kumimoji="0" lang="es-ES" sz="1514"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mn-cs"/>
            </a:endParaRPr>
          </a:p>
          <a:p>
            <a:pPr marL="285750" indent="-285750">
              <a:lnSpc>
                <a:spcPct val="90000"/>
              </a:lnSpc>
              <a:spcBef>
                <a:spcPts val="600"/>
              </a:spcBef>
              <a:buFont typeface="Arial" panose="020B0604020202020204" pitchFamily="34" charset="0"/>
              <a:buChar char="•"/>
              <a:defRPr/>
            </a:pPr>
            <a:r>
              <a:rPr lang="es-ES" sz="1514" b="1" dirty="0" smtClean="0">
                <a:solidFill>
                  <a:schemeClr val="accent1">
                    <a:lumMod val="50000"/>
                  </a:schemeClr>
                </a:solidFill>
                <a:latin typeface="GillSans" panose="020B0602020204020204" pitchFamily="34" charset="0"/>
              </a:rPr>
              <a:t>6</a:t>
            </a:r>
            <a:r>
              <a:rPr lang="es-ES" sz="1514" b="1" dirty="0" smtClean="0">
                <a:solidFill>
                  <a:schemeClr val="accent1">
                    <a:lumMod val="50000"/>
                  </a:schemeClr>
                </a:solidFill>
                <a:latin typeface="GillSans" panose="020B0602020204020204" pitchFamily="34" charset="0"/>
              </a:rPr>
              <a:t> </a:t>
            </a:r>
            <a:r>
              <a:rPr lang="es-ES" sz="1514" dirty="0" smtClean="0">
                <a:solidFill>
                  <a:schemeClr val="accent1">
                    <a:lumMod val="50000"/>
                  </a:schemeClr>
                </a:solidFill>
                <a:latin typeface="GillSans" panose="020B0602020204020204" pitchFamily="34" charset="0"/>
              </a:rPr>
              <a:t>Elementary School year.</a:t>
            </a:r>
            <a:endParaRPr lang="es-ES" sz="1514" dirty="0" smtClean="0">
              <a:solidFill>
                <a:schemeClr val="accent1">
                  <a:lumMod val="50000"/>
                </a:schemeClr>
              </a:solidFill>
              <a:latin typeface="GillSans" panose="020B0602020204020204" pitchFamily="34" charset="0"/>
            </a:endParaRPr>
          </a:p>
          <a:p>
            <a:pPr marL="285750" indent="-285750">
              <a:lnSpc>
                <a:spcPct val="90000"/>
              </a:lnSpc>
              <a:spcBef>
                <a:spcPts val="600"/>
              </a:spcBef>
              <a:buFont typeface="Arial" panose="020B0604020202020204" pitchFamily="34" charset="0"/>
              <a:buChar char="•"/>
              <a:defRPr/>
            </a:pPr>
            <a:r>
              <a:rPr kumimoji="0" lang="es-ES" sz="1514" b="1"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mn-cs"/>
              </a:rPr>
              <a:t>3</a:t>
            </a:r>
            <a:r>
              <a:rPr kumimoji="0" lang="es-ES" sz="1514" b="1"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mn-cs"/>
              </a:rPr>
              <a:t> </a:t>
            </a:r>
            <a:r>
              <a:rPr lang="es-ES" sz="1514" dirty="0" smtClean="0">
                <a:solidFill>
                  <a:schemeClr val="accent1">
                    <a:lumMod val="50000"/>
                  </a:schemeClr>
                </a:solidFill>
                <a:latin typeface="GillSans" panose="020B0602020204020204" pitchFamily="34" charset="0"/>
              </a:rPr>
              <a:t>school </a:t>
            </a:r>
            <a:r>
              <a:rPr lang="es-ES" sz="1514" dirty="0" smtClean="0">
                <a:solidFill>
                  <a:schemeClr val="accent1">
                    <a:lumMod val="50000"/>
                  </a:schemeClr>
                </a:solidFill>
                <a:latin typeface="GillSans" panose="020B0602020204020204" pitchFamily="34" charset="0"/>
              </a:rPr>
              <a:t>years of basic secondary education in the gymnasium .</a:t>
            </a:r>
            <a:endParaRPr kumimoji="0" lang="es-ES_tradnl" sz="1514" i="0" u="none" strike="noStrike" kern="1200" cap="none" spc="0" normalizeH="0" baseline="0" noProof="0" dirty="0">
              <a:ln>
                <a:noFill/>
              </a:ln>
              <a:solidFill>
                <a:schemeClr val="accent1">
                  <a:lumMod val="50000"/>
                </a:schemeClr>
              </a:solidFill>
              <a:effectLst/>
              <a:uLnTx/>
              <a:uFillTx/>
              <a:latin typeface="GillSans" panose="020B0602020204020204" pitchFamily="34" charset="0"/>
              <a:ea typeface="+mn-ea"/>
              <a:cs typeface="+mn-cs"/>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2" name="Título 1"/>
          <p:cNvSpPr>
            <a:spLocks noGrp="1"/>
          </p:cNvSpPr>
          <p:nvPr>
            <p:ph type="ctrTitle"/>
          </p:nvPr>
        </p:nvSpPr>
        <p:spPr>
          <a:xfrm>
            <a:off x="251520" y="496831"/>
            <a:ext cx="8658082" cy="915912"/>
          </a:xfrm>
        </p:spPr>
        <p:txBody>
          <a:bodyPr anchor="t"/>
          <a:lstStyle/>
          <a:p>
            <a:r>
              <a:rPr lang="es-ES_tradnl" sz="3600" b="1" dirty="0" err="1" smtClean="0">
                <a:latin typeface="GillSans" panose="020B0602020204020204" pitchFamily="34" charset="0"/>
                <a:cs typeface="Avenir LT 65 Medium"/>
              </a:rPr>
              <a:t>Stages</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of</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Polish</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Education</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System</a:t>
            </a:r>
            <a:endParaRPr lang="es-ES_tradnl" sz="3600" b="1" dirty="0">
              <a:latin typeface="GillSans" panose="020B0602020204020204" pitchFamily="34" charset="0"/>
              <a:cs typeface="Avenir LT 65 Medium"/>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pic>
        <p:nvPicPr>
          <p:cNvPr id="11" name="Imagen 10"/>
          <p:cNvPicPr/>
          <p:nvPr/>
        </p:nvPicPr>
        <p:blipFill>
          <a:blip r:embed="rId6">
            <a:extLst>
              <a:ext uri="{28A0092B-C50C-407E-A947-70E740481C1C}">
                <a14:useLocalDpi xmlns="" xmlns:wpc="http://schemas.microsoft.com/office/word/2010/wordprocessingCanvas" xmlns:mo="http://schemas.microsoft.com/office/mac/office/2008/main" xmlns:mc="http://schemas.openxmlformats.org/markup-compatibility/2006" xmlns:mv="urn:schemas-microsoft-com:mac:vml" xmlns:o="urn:schemas-microsoft-com:office:office" xmlns:r="http://schemas.openxmlformats.org/officeDocument/2006/relationships"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http://schemas.openxmlformats.org/drawingml/2006/main" xmlns:pic="http://schemas.openxmlformats.org/drawingml/2006/picture" xmlns:a14="http://schemas.microsoft.com/office/drawing/2010/main" xmlns:lc="http://schemas.openxmlformats.org/drawingml/2006/lockedCanvas" val="0"/>
              </a:ext>
            </a:extLst>
          </a:blip>
          <a:srcRect/>
          <a:stretch>
            <a:fillRect/>
          </a:stretch>
        </p:blipFill>
        <p:spPr bwMode="auto">
          <a:xfrm>
            <a:off x="917391" y="1498096"/>
            <a:ext cx="7442617" cy="4315702"/>
          </a:xfrm>
          <a:prstGeom prst="rect">
            <a:avLst/>
          </a:prstGeom>
          <a:noFill/>
          <a:ln>
            <a:noFill/>
          </a:ln>
        </p:spPr>
      </p:pic>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241784" y="1895920"/>
            <a:ext cx="4024507" cy="4104456"/>
          </a:xfrm>
        </p:spPr>
        <p:txBody>
          <a:bodyPr>
            <a:normAutofit/>
          </a:bodyPr>
          <a:lstStyle/>
          <a:p>
            <a:pPr algn="l">
              <a:spcBef>
                <a:spcPts val="1200"/>
              </a:spcBef>
            </a:pPr>
            <a:r>
              <a:rPr lang="es-ES" sz="1800" b="1" dirty="0" smtClean="0">
                <a:latin typeface="GillSans" panose="020B0602020204020204" pitchFamily="34" charset="0"/>
              </a:rPr>
              <a:t>Early Chilhood Education</a:t>
            </a:r>
            <a:endParaRPr lang="es-ES" sz="1800" dirty="0" smtClean="0">
              <a:latin typeface="GillSans" panose="020B0602020204020204" pitchFamily="34" charset="0"/>
            </a:endParaRPr>
          </a:p>
          <a:p>
            <a:pPr indent="-285750" algn="l">
              <a:lnSpc>
                <a:spcPts val="1817"/>
              </a:lnSpc>
              <a:spcBef>
                <a:spcPts val="1200"/>
              </a:spcBef>
            </a:pPr>
            <a:r>
              <a:rPr lang="es-ES" sz="1514" dirty="0" smtClean="0">
                <a:latin typeface="GillSans" panose="020B0602020204020204" pitchFamily="34" charset="0"/>
              </a:rPr>
              <a:t>The main objective is to facilitate and stimulate childhood development until the 6 years of age when </a:t>
            </a:r>
            <a:r>
              <a:rPr lang="es-ES" sz="1514" b="1" dirty="0" smtClean="0">
                <a:latin typeface="GillSans" panose="020B0602020204020204" pitchFamily="34" charset="0"/>
              </a:rPr>
              <a:t>first literacy and calculation activities</a:t>
            </a:r>
            <a:r>
              <a:rPr lang="es-ES" sz="1514" dirty="0" smtClean="0">
                <a:latin typeface="GillSans" panose="020B0602020204020204" pitchFamily="34" charset="0"/>
              </a:rPr>
              <a:t> are introduced along year that, according to its compulsory character, shouldn’t be included in this section</a:t>
            </a:r>
            <a:r>
              <a:rPr lang="es-ES" sz="1514" dirty="0" smtClean="0">
                <a:latin typeface="GillSans" panose="020B0602020204020204" pitchFamily="34" charset="0"/>
              </a:rPr>
              <a:t>.</a:t>
            </a:r>
            <a:endParaRPr lang="es-ES" sz="1514" dirty="0" smtClean="0">
              <a:latin typeface="GillSans" panose="020B0602020204020204" pitchFamily="34" charset="0"/>
            </a:endParaRPr>
          </a:p>
          <a:p>
            <a:pPr indent="-285750" algn="l">
              <a:lnSpc>
                <a:spcPts val="1817"/>
              </a:lnSpc>
              <a:spcBef>
                <a:spcPts val="1200"/>
              </a:spcBef>
            </a:pPr>
            <a:r>
              <a:rPr lang="es-ES" sz="1514" dirty="0" smtClean="0">
                <a:latin typeface="GillSans" panose="020B0602020204020204" pitchFamily="34" charset="0"/>
              </a:rPr>
              <a:t>Teachers are required to have a certification of at least three years in specific </a:t>
            </a:r>
            <a:r>
              <a:rPr lang="es-ES" sz="1514" dirty="0" smtClean="0">
                <a:latin typeface="GillSans" panose="020B0602020204020204" pitchFamily="34" charset="0"/>
              </a:rPr>
              <a:t>training.</a:t>
            </a:r>
            <a:endParaRPr lang="es-ES" sz="1514" dirty="0" smtClean="0">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5" name="Subtítulo 2"/>
          <p:cNvSpPr txBox="1">
            <a:spLocks/>
          </p:cNvSpPr>
          <p:nvPr/>
        </p:nvSpPr>
        <p:spPr>
          <a:xfrm>
            <a:off x="4865253" y="1895920"/>
            <a:ext cx="4024507" cy="4104456"/>
          </a:xfrm>
          <a:prstGeom prst="rect">
            <a:avLst/>
          </a:prstGeom>
        </p:spPr>
        <p:txBody>
          <a:bodyPr vert="horz" lIns="91440" tIns="45720" rIns="91440" bIns="45720" rtlCol="0">
            <a:normAutofit/>
          </a:bodyPr>
          <a:lstStyle/>
          <a:p>
            <a:pPr marL="0" marR="0" lvl="0" indent="0" algn="l" defTabSz="914400" rtl="0" eaLnBrk="1" fontAlgn="auto" latinLnBrk="0" hangingPunct="1">
              <a:lnSpc>
                <a:spcPct val="90000"/>
              </a:lnSpc>
              <a:spcBef>
                <a:spcPts val="1200"/>
              </a:spcBef>
              <a:spcAft>
                <a:spcPts val="0"/>
              </a:spcAft>
              <a:buClrTx/>
              <a:buSzTx/>
              <a:buFontTx/>
              <a:buNone/>
              <a:tabLst/>
              <a:defRPr/>
            </a:pPr>
            <a:r>
              <a:rPr kumimoji="0" lang="es-ES" sz="1800" b="1"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Avenir 85 Heavy"/>
              </a:rPr>
              <a:t>Elementary Education</a:t>
            </a:r>
            <a:endParaRPr kumimoji="0" lang="es-ES" sz="1800" b="0"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Avenir 85 Heavy"/>
            </a:endParaRPr>
          </a:p>
          <a:p>
            <a:pPr indent="-285750">
              <a:lnSpc>
                <a:spcPts val="1817"/>
              </a:lnSpc>
              <a:spcBef>
                <a:spcPts val="1200"/>
              </a:spcBef>
            </a:pPr>
            <a:r>
              <a:rPr lang="es-ES" sz="1514" dirty="0" smtClean="0">
                <a:solidFill>
                  <a:srgbClr val="4F81BD">
                    <a:lumMod val="50000"/>
                  </a:srgbClr>
                </a:solidFill>
                <a:latin typeface="GillSans" panose="020B0602020204020204" pitchFamily="34" charset="0"/>
                <a:cs typeface="Avenir 85 Heavy"/>
              </a:rPr>
              <a:t>It is divided in two cycles with the same duration. During the first one elementary general contents are taught in an integrated way. (7-10 years of age</a:t>
            </a:r>
            <a:r>
              <a:rPr lang="es-ES" sz="1514" dirty="0" smtClean="0">
                <a:solidFill>
                  <a:srgbClr val="4F81BD">
                    <a:lumMod val="50000"/>
                  </a:srgbClr>
                </a:solidFill>
                <a:latin typeface="GillSans" panose="020B0602020204020204" pitchFamily="34" charset="0"/>
                <a:cs typeface="Avenir 85 Heavy"/>
              </a:rPr>
              <a:t>)</a:t>
            </a:r>
            <a:r>
              <a:rPr lang="es-ES" sz="1514" dirty="0" smtClean="0">
                <a:solidFill>
                  <a:srgbClr val="4F81BD">
                    <a:lumMod val="50000"/>
                  </a:srgbClr>
                </a:solidFill>
                <a:latin typeface="GillSans" panose="020B0602020204020204" pitchFamily="34" charset="0"/>
                <a:cs typeface="Avenir 85 Heavy"/>
              </a:rPr>
              <a:t>.</a:t>
            </a:r>
          </a:p>
          <a:p>
            <a:pPr indent="-285750">
              <a:lnSpc>
                <a:spcPts val="1817"/>
              </a:lnSpc>
              <a:spcBef>
                <a:spcPts val="1200"/>
              </a:spcBef>
            </a:pPr>
            <a:r>
              <a:rPr lang="es-ES" sz="1514" dirty="0" smtClean="0">
                <a:solidFill>
                  <a:srgbClr val="4F81BD">
                    <a:lumMod val="50000"/>
                  </a:srgbClr>
                </a:solidFill>
                <a:latin typeface="GillSans" panose="020B0602020204020204" pitchFamily="34" charset="0"/>
                <a:cs typeface="Avenir 85 Heavy"/>
              </a:rPr>
              <a:t>In the second cycle (0-13 years of age) elementary teachings are organized into compulsory subjects (polish language, history, mathematics foreign language, science, music, arts, technology, computing, physic education and religion/ethics) with a workload that goes from 23 to 28 hours per week depending on the </a:t>
            </a:r>
            <a:r>
              <a:rPr lang="es-ES" sz="1514" dirty="0" smtClean="0">
                <a:solidFill>
                  <a:srgbClr val="4F81BD">
                    <a:lumMod val="50000"/>
                  </a:srgbClr>
                </a:solidFill>
                <a:latin typeface="GillSans" panose="020B0602020204020204" pitchFamily="34" charset="0"/>
                <a:cs typeface="Avenir 85 Heavy"/>
              </a:rPr>
              <a:t>cycle.</a:t>
            </a:r>
            <a:endParaRPr lang="es-ES" sz="1514" dirty="0" smtClean="0">
              <a:solidFill>
                <a:srgbClr val="4F81BD">
                  <a:lumMod val="50000"/>
                </a:srgbClr>
              </a:solidFill>
              <a:latin typeface="GillSans" panose="020B0602020204020204" pitchFamily="34" charset="0"/>
              <a:cs typeface="Avenir 85 Heavy"/>
            </a:endParaRPr>
          </a:p>
        </p:txBody>
      </p:sp>
      <p:sp>
        <p:nvSpPr>
          <p:cNvPr id="11" name="Título 1"/>
          <p:cNvSpPr>
            <a:spLocks noGrp="1"/>
          </p:cNvSpPr>
          <p:nvPr>
            <p:ph type="ctrTitle"/>
          </p:nvPr>
        </p:nvSpPr>
        <p:spPr>
          <a:xfrm>
            <a:off x="251520" y="496831"/>
            <a:ext cx="8658082" cy="915912"/>
          </a:xfrm>
        </p:spPr>
        <p:txBody>
          <a:bodyPr anchor="t"/>
          <a:lstStyle/>
          <a:p>
            <a:r>
              <a:rPr lang="es-ES_tradnl" sz="3600" b="1" dirty="0" err="1" smtClean="0">
                <a:latin typeface="GillSans" panose="020B0602020204020204" pitchFamily="34" charset="0"/>
                <a:cs typeface="Avenir LT 65 Medium"/>
              </a:rPr>
              <a:t>Stages</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of</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Polish</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Education</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System</a:t>
            </a:r>
            <a:endParaRPr lang="es-ES_tradnl" sz="3600" b="1" dirty="0">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241784" y="2421741"/>
            <a:ext cx="2704933" cy="4104456"/>
          </a:xfrm>
        </p:spPr>
        <p:txBody>
          <a:bodyPr>
            <a:normAutofit/>
          </a:bodyPr>
          <a:lstStyle/>
          <a:p>
            <a:pPr indent="-285750" algn="l">
              <a:lnSpc>
                <a:spcPts val="1817"/>
              </a:lnSpc>
              <a:spcBef>
                <a:spcPts val="600"/>
              </a:spcBef>
            </a:pPr>
            <a:r>
              <a:rPr lang="es-ES" sz="1600" dirty="0" smtClean="0">
                <a:latin typeface="GillSans" panose="020B0602020204020204" pitchFamily="34" charset="0"/>
              </a:rPr>
              <a:t>Once the certificate of Elementary Education is acquired students get to the gymnasium (Lower Secondary Basic Education school). During three school years, they are introduced to formal and scientific teaching through a specific methodology in different </a:t>
            </a:r>
            <a:r>
              <a:rPr lang="es-ES" sz="1600" dirty="0" smtClean="0">
                <a:latin typeface="GillSans" panose="020B0602020204020204" pitchFamily="34" charset="0"/>
              </a:rPr>
              <a:t>subjects</a:t>
            </a:r>
            <a:r>
              <a:rPr lang="es-ES" sz="1600" dirty="0" smtClean="0">
                <a:latin typeface="GillSans" panose="020B0602020204020204" pitchFamily="34" charset="0"/>
              </a:rPr>
              <a:t>.</a:t>
            </a:r>
            <a:endParaRPr lang="es-ES_tradnl" sz="1600" dirty="0">
              <a:solidFill>
                <a:schemeClr val="accent1">
                  <a:lumMod val="50000"/>
                </a:schemeClr>
              </a:solidFill>
              <a:effectLst/>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1" name="Subtítulo 2"/>
          <p:cNvSpPr txBox="1">
            <a:spLocks/>
          </p:cNvSpPr>
          <p:nvPr/>
        </p:nvSpPr>
        <p:spPr>
          <a:xfrm>
            <a:off x="3221842" y="2425324"/>
            <a:ext cx="2704933" cy="4104456"/>
          </a:xfrm>
          <a:prstGeom prst="rect">
            <a:avLst/>
          </a:prstGeom>
        </p:spPr>
        <p:txBody>
          <a:bodyPr vert="horz" lIns="91440" tIns="45720" rIns="91440" bIns="45720" rtlCol="0">
            <a:normAutofit/>
          </a:bodyPr>
          <a:lstStyle/>
          <a:p>
            <a:pPr indent="-285750">
              <a:lnSpc>
                <a:spcPts val="1817"/>
              </a:lnSpc>
              <a:spcBef>
                <a:spcPts val="600"/>
              </a:spcBef>
            </a:pPr>
            <a:r>
              <a:rPr lang="es-ES" sz="1600" dirty="0" smtClean="0">
                <a:solidFill>
                  <a:srgbClr val="4F81BD">
                    <a:lumMod val="50000"/>
                  </a:srgbClr>
                </a:solidFill>
                <a:latin typeface="GillSans" panose="020B0602020204020204" pitchFamily="34" charset="0"/>
                <a:cs typeface="Avenir 85 Heavy"/>
              </a:rPr>
              <a:t>The subjects mentioned previously for elementary education are completed with citizenship education, physics and astronomy, chemistry and geography, with a workload of 31 hours per </a:t>
            </a:r>
            <a:r>
              <a:rPr lang="es-ES" sz="1600" dirty="0" smtClean="0">
                <a:solidFill>
                  <a:srgbClr val="4F81BD">
                    <a:lumMod val="50000"/>
                  </a:srgbClr>
                </a:solidFill>
                <a:latin typeface="GillSans" panose="020B0602020204020204" pitchFamily="34" charset="0"/>
                <a:cs typeface="Avenir 85 Heavy"/>
              </a:rPr>
              <a:t>week.</a:t>
            </a:r>
            <a:endParaRPr lang="es-ES" sz="1600" dirty="0" smtClean="0">
              <a:solidFill>
                <a:srgbClr val="4F81BD">
                  <a:lumMod val="50000"/>
                </a:srgbClr>
              </a:solidFill>
              <a:latin typeface="GillSans" panose="020B0602020204020204" pitchFamily="34" charset="0"/>
              <a:cs typeface="Avenir 85 Heavy"/>
            </a:endParaRPr>
          </a:p>
        </p:txBody>
      </p:sp>
      <p:sp>
        <p:nvSpPr>
          <p:cNvPr id="12" name="Subtítulo 2"/>
          <p:cNvSpPr txBox="1">
            <a:spLocks/>
          </p:cNvSpPr>
          <p:nvPr/>
        </p:nvSpPr>
        <p:spPr>
          <a:xfrm>
            <a:off x="6158637" y="2425324"/>
            <a:ext cx="2704933" cy="4104456"/>
          </a:xfrm>
          <a:prstGeom prst="rect">
            <a:avLst/>
          </a:prstGeom>
        </p:spPr>
        <p:txBody>
          <a:bodyPr vert="horz" lIns="91440" tIns="45720" rIns="91440" bIns="45720" rtlCol="0">
            <a:normAutofit/>
          </a:bodyPr>
          <a:lstStyle/>
          <a:p>
            <a:pPr indent="-285750">
              <a:lnSpc>
                <a:spcPts val="1817"/>
              </a:lnSpc>
              <a:spcBef>
                <a:spcPts val="600"/>
              </a:spcBef>
            </a:pPr>
            <a:r>
              <a:rPr lang="es-ES" sz="1600" dirty="0" smtClean="0">
                <a:solidFill>
                  <a:srgbClr val="4F81BD">
                    <a:lumMod val="50000"/>
                  </a:srgbClr>
                </a:solidFill>
                <a:latin typeface="GillSans" panose="020B0602020204020204" pitchFamily="34" charset="0"/>
                <a:cs typeface="Avenir 85 Heavy"/>
              </a:rPr>
              <a:t>At the end of the stage, students will take an external final test whose marks, together with the academic record, predetermine their access to a Upper Secondary Education </a:t>
            </a:r>
            <a:r>
              <a:rPr lang="es-ES" sz="1600" dirty="0" smtClean="0">
                <a:solidFill>
                  <a:srgbClr val="4F81BD">
                    <a:lumMod val="50000"/>
                  </a:srgbClr>
                </a:solidFill>
                <a:latin typeface="GillSans" panose="020B0602020204020204" pitchFamily="34" charset="0"/>
                <a:cs typeface="Avenir 85 Heavy"/>
              </a:rPr>
              <a:t>School.</a:t>
            </a:r>
            <a:endParaRPr lang="es-ES" sz="1600" dirty="0" smtClean="0">
              <a:solidFill>
                <a:srgbClr val="4F81BD">
                  <a:lumMod val="50000"/>
                </a:srgbClr>
              </a:solidFill>
              <a:latin typeface="GillSans" panose="020B0602020204020204" pitchFamily="34" charset="0"/>
              <a:cs typeface="Avenir 85 Heavy"/>
            </a:endParaRPr>
          </a:p>
        </p:txBody>
      </p:sp>
      <p:sp>
        <p:nvSpPr>
          <p:cNvPr id="15" name="Subtítulo 2"/>
          <p:cNvSpPr txBox="1">
            <a:spLocks/>
          </p:cNvSpPr>
          <p:nvPr/>
        </p:nvSpPr>
        <p:spPr>
          <a:xfrm>
            <a:off x="261628" y="1876078"/>
            <a:ext cx="8638052" cy="475237"/>
          </a:xfrm>
          <a:prstGeom prst="rect">
            <a:avLst/>
          </a:prstGeom>
        </p:spPr>
        <p:txBody>
          <a:bodyPr vert="horz" lIns="91440" tIns="45720" rIns="91440" bIns="45720" rtlCol="0">
            <a:normAutofit/>
          </a:bodyPr>
          <a:lstStyle/>
          <a:p>
            <a:pPr lvl="0" algn="ctr">
              <a:lnSpc>
                <a:spcPct val="90000"/>
              </a:lnSpc>
              <a:spcBef>
                <a:spcPts val="1200"/>
              </a:spcBef>
              <a:defRPr/>
            </a:pPr>
            <a:r>
              <a:rPr lang="es-ES" b="1" dirty="0" smtClean="0">
                <a:solidFill>
                  <a:schemeClr val="accent1">
                    <a:lumMod val="50000"/>
                  </a:schemeClr>
                </a:solidFill>
                <a:latin typeface="GillSans" panose="020B0602020204020204" pitchFamily="34" charset="0"/>
                <a:cs typeface="Avenir 85 Heavy"/>
              </a:rPr>
              <a:t>Lower Secondary General Education </a:t>
            </a:r>
            <a:endParaRPr kumimoji="0" lang="es-ES" sz="1800" b="0"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Avenir 85 Heavy"/>
            </a:endParaRPr>
          </a:p>
        </p:txBody>
      </p:sp>
      <p:sp>
        <p:nvSpPr>
          <p:cNvPr id="16" name="Subtítulo 2"/>
          <p:cNvSpPr txBox="1">
            <a:spLocks/>
          </p:cNvSpPr>
          <p:nvPr/>
        </p:nvSpPr>
        <p:spPr>
          <a:xfrm>
            <a:off x="261628" y="5140139"/>
            <a:ext cx="8638052" cy="475237"/>
          </a:xfrm>
          <a:prstGeom prst="rect">
            <a:avLst/>
          </a:prstGeom>
        </p:spPr>
        <p:txBody>
          <a:bodyPr vert="horz" lIns="91440" tIns="45720" rIns="91440" bIns="45720" rtlCol="0">
            <a:normAutofit/>
          </a:bodyPr>
          <a:lstStyle/>
          <a:p>
            <a:pPr algn="ctr">
              <a:lnSpc>
                <a:spcPts val="2160"/>
              </a:lnSpc>
              <a:spcBef>
                <a:spcPts val="1200"/>
              </a:spcBef>
            </a:pPr>
            <a:r>
              <a:rPr lang="es-ES" sz="1600" dirty="0" smtClean="0">
                <a:solidFill>
                  <a:schemeClr val="accent1">
                    <a:lumMod val="50000"/>
                  </a:schemeClr>
                </a:solidFill>
                <a:latin typeface="GillSans" panose="020B0602020204020204" pitchFamily="34" charset="0"/>
                <a:cs typeface="Avenir 85 Heavy"/>
              </a:rPr>
              <a:t>Teachers are required to have a </a:t>
            </a:r>
            <a:r>
              <a:rPr lang="es-ES" sz="1600" b="1" dirty="0" smtClean="0">
                <a:solidFill>
                  <a:schemeClr val="accent1">
                    <a:lumMod val="50000"/>
                  </a:schemeClr>
                </a:solidFill>
                <a:latin typeface="GillSans" panose="020B0602020204020204" pitchFamily="34" charset="0"/>
                <a:cs typeface="Avenir 85 Heavy"/>
              </a:rPr>
              <a:t>Degree or </a:t>
            </a:r>
            <a:r>
              <a:rPr lang="es-ES" sz="1600" b="1" dirty="0" smtClean="0">
                <a:solidFill>
                  <a:schemeClr val="accent1">
                    <a:lumMod val="50000"/>
                  </a:schemeClr>
                </a:solidFill>
                <a:latin typeface="GillSans" panose="020B0602020204020204" pitchFamily="34" charset="0"/>
                <a:cs typeface="Avenir 85 Heavy"/>
              </a:rPr>
              <a:t>Licencjat</a:t>
            </a:r>
            <a:r>
              <a:rPr lang="es-ES" sz="1600" dirty="0" smtClean="0">
                <a:solidFill>
                  <a:schemeClr val="accent1">
                    <a:lumMod val="50000"/>
                  </a:schemeClr>
                </a:solidFill>
                <a:latin typeface="GillSans" panose="020B0602020204020204" pitchFamily="34" charset="0"/>
                <a:cs typeface="Avenir 85 Heavy"/>
              </a:rPr>
              <a:t>.</a:t>
            </a:r>
            <a:endParaRPr lang="es-ES" sz="1600" dirty="0" smtClean="0">
              <a:solidFill>
                <a:schemeClr val="accent1">
                  <a:lumMod val="50000"/>
                </a:schemeClr>
              </a:solidFill>
              <a:latin typeface="GillSans" panose="020B0602020204020204" pitchFamily="34" charset="0"/>
              <a:cs typeface="Avenir 85 Heavy"/>
            </a:endParaRPr>
          </a:p>
        </p:txBody>
      </p:sp>
      <p:sp>
        <p:nvSpPr>
          <p:cNvPr id="17" name="Título 1"/>
          <p:cNvSpPr>
            <a:spLocks noGrp="1"/>
          </p:cNvSpPr>
          <p:nvPr>
            <p:ph type="ctrTitle"/>
          </p:nvPr>
        </p:nvSpPr>
        <p:spPr>
          <a:xfrm>
            <a:off x="251520" y="496831"/>
            <a:ext cx="8658082" cy="915912"/>
          </a:xfrm>
        </p:spPr>
        <p:txBody>
          <a:bodyPr anchor="t"/>
          <a:lstStyle/>
          <a:p>
            <a:r>
              <a:rPr lang="es-ES_tradnl" sz="3600" b="1" dirty="0" err="1" smtClean="0">
                <a:latin typeface="GillSans" panose="020B0602020204020204" pitchFamily="34" charset="0"/>
                <a:cs typeface="Avenir LT 65 Medium"/>
              </a:rPr>
              <a:t>Stages</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of</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Polish</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Education</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System</a:t>
            </a:r>
            <a:endParaRPr lang="es-ES_tradnl" sz="3600" b="1" dirty="0">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241784" y="2421741"/>
            <a:ext cx="2704933" cy="3640086"/>
          </a:xfrm>
        </p:spPr>
        <p:txBody>
          <a:bodyPr>
            <a:normAutofit/>
          </a:bodyPr>
          <a:lstStyle/>
          <a:p>
            <a:pPr indent="-285750" algn="l">
              <a:lnSpc>
                <a:spcPts val="1817"/>
              </a:lnSpc>
              <a:spcBef>
                <a:spcPts val="600"/>
              </a:spcBef>
            </a:pPr>
            <a:r>
              <a:rPr lang="es-ES" sz="1600" dirty="0" smtClean="0">
                <a:latin typeface="GillSans" panose="020B0602020204020204" pitchFamily="34" charset="0"/>
              </a:rPr>
              <a:t>It offers a preparatory training to access to upper education once maturity exam or baccalaureates test . </a:t>
            </a:r>
            <a:endParaRPr lang="es-ES" sz="1600" dirty="0" smtClean="0">
              <a:latin typeface="GillSans" panose="020B0602020204020204" pitchFamily="34" charset="0"/>
            </a:endParaRPr>
          </a:p>
          <a:p>
            <a:pPr indent="-285750" algn="l">
              <a:lnSpc>
                <a:spcPts val="1817"/>
              </a:lnSpc>
              <a:spcBef>
                <a:spcPts val="600"/>
              </a:spcBef>
            </a:pPr>
            <a:r>
              <a:rPr lang="es-ES" sz="1600" dirty="0" smtClean="0">
                <a:latin typeface="GillSans" panose="020B0602020204020204" pitchFamily="34" charset="0"/>
              </a:rPr>
              <a:t>These teachings can be taken in different schools : </a:t>
            </a:r>
            <a:endParaRPr lang="es-ES" sz="1600" dirty="0" smtClean="0">
              <a:latin typeface="GillSans" panose="020B0602020204020204" pitchFamily="34" charset="0"/>
            </a:endParaRPr>
          </a:p>
          <a:p>
            <a:pPr marL="285750" indent="-285750" algn="l">
              <a:spcBef>
                <a:spcPts val="600"/>
              </a:spcBef>
              <a:buFont typeface="Arial" panose="020B0604020202020204" pitchFamily="34" charset="0"/>
              <a:buChar char="•"/>
            </a:pPr>
            <a:r>
              <a:rPr lang="es-ES" sz="1514" dirty="0" smtClean="0">
                <a:solidFill>
                  <a:srgbClr val="4F81BD">
                    <a:lumMod val="50000"/>
                  </a:srgbClr>
                </a:solidFill>
                <a:latin typeface="GillSans" panose="020B0602020204020204" pitchFamily="34" charset="0"/>
              </a:rPr>
              <a:t>Secondary General Education </a:t>
            </a:r>
            <a:r>
              <a:rPr lang="es-ES" sz="1514" dirty="0" smtClean="0">
                <a:solidFill>
                  <a:srgbClr val="4F81BD">
                    <a:lumMod val="50000"/>
                  </a:srgbClr>
                </a:solidFill>
                <a:latin typeface="GillSans" panose="020B0602020204020204" pitchFamily="34" charset="0"/>
              </a:rPr>
              <a:t>schools </a:t>
            </a:r>
            <a:r>
              <a:rPr lang="es-ES" sz="1514" dirty="0" smtClean="0">
                <a:solidFill>
                  <a:srgbClr val="4F81BD">
                    <a:lumMod val="50000"/>
                  </a:srgbClr>
                </a:solidFill>
                <a:latin typeface="GillSans" panose="020B0602020204020204" pitchFamily="34" charset="0"/>
              </a:rPr>
              <a:t>(</a:t>
            </a:r>
            <a:r>
              <a:rPr lang="es-ES" sz="1514" b="1" dirty="0" smtClean="0">
                <a:solidFill>
                  <a:srgbClr val="4F81BD">
                    <a:lumMod val="50000"/>
                  </a:srgbClr>
                </a:solidFill>
                <a:latin typeface="GillSans" panose="020B0602020204020204" pitchFamily="34" charset="0"/>
              </a:rPr>
              <a:t>liceum ogólnokształcące</a:t>
            </a:r>
            <a:r>
              <a:rPr lang="es-ES" sz="1514" dirty="0" smtClean="0">
                <a:solidFill>
                  <a:srgbClr val="4F81BD">
                    <a:lumMod val="50000"/>
                  </a:srgbClr>
                </a:solidFill>
                <a:latin typeface="GillSans" panose="020B0602020204020204" pitchFamily="34" charset="0"/>
              </a:rPr>
              <a:t>). </a:t>
            </a:r>
            <a:endParaRPr lang="es-ES" sz="1514" dirty="0" smtClean="0">
              <a:solidFill>
                <a:srgbClr val="4F81BD">
                  <a:lumMod val="50000"/>
                </a:srgbClr>
              </a:solidFill>
              <a:latin typeface="GillSans" panose="020B0602020204020204" pitchFamily="34" charset="0"/>
            </a:endParaRPr>
          </a:p>
          <a:p>
            <a:pPr marL="285750" indent="-285750" algn="l">
              <a:spcBef>
                <a:spcPts val="600"/>
              </a:spcBef>
              <a:buFont typeface="Arial" panose="020B0604020202020204" pitchFamily="34" charset="0"/>
              <a:buChar char="•"/>
            </a:pPr>
            <a:r>
              <a:rPr lang="es-ES" sz="1514" dirty="0" smtClean="0">
                <a:solidFill>
                  <a:srgbClr val="4F81BD">
                    <a:lumMod val="50000"/>
                  </a:srgbClr>
                </a:solidFill>
                <a:latin typeface="GillSans" panose="020B0602020204020204" pitchFamily="34" charset="0"/>
              </a:rPr>
              <a:t>Secondary Specialized Education </a:t>
            </a:r>
            <a:r>
              <a:rPr lang="es-ES" sz="1514" dirty="0" smtClean="0">
                <a:solidFill>
                  <a:srgbClr val="4F81BD">
                    <a:lumMod val="50000"/>
                  </a:srgbClr>
                </a:solidFill>
                <a:latin typeface="GillSans" panose="020B0602020204020204" pitchFamily="34" charset="0"/>
              </a:rPr>
              <a:t>schools </a:t>
            </a:r>
            <a:r>
              <a:rPr lang="es-ES" sz="1514" dirty="0" smtClean="0">
                <a:solidFill>
                  <a:srgbClr val="4F81BD">
                    <a:lumMod val="50000"/>
                  </a:srgbClr>
                </a:solidFill>
                <a:latin typeface="GillSans" panose="020B0602020204020204" pitchFamily="34" charset="0"/>
              </a:rPr>
              <a:t>(</a:t>
            </a:r>
            <a:r>
              <a:rPr lang="es-ES" sz="1514" b="1" dirty="0" smtClean="0">
                <a:solidFill>
                  <a:srgbClr val="4F81BD">
                    <a:lumMod val="50000"/>
                  </a:srgbClr>
                </a:solidFill>
                <a:latin typeface="GillSans" panose="020B0602020204020204" pitchFamily="34" charset="0"/>
              </a:rPr>
              <a:t>liceum profilowane</a:t>
            </a:r>
            <a:r>
              <a:rPr lang="es-ES" sz="1514" dirty="0" smtClean="0">
                <a:solidFill>
                  <a:srgbClr val="4F81BD">
                    <a:lumMod val="50000"/>
                  </a:srgbClr>
                </a:solidFill>
                <a:latin typeface="GillSans" panose="020B0602020204020204" pitchFamily="34" charset="0"/>
              </a:rPr>
              <a:t>). </a:t>
            </a:r>
            <a:endParaRPr lang="es-ES" sz="1514" dirty="0" smtClean="0">
              <a:solidFill>
                <a:srgbClr val="4F81BD">
                  <a:lumMod val="50000"/>
                </a:srgbClr>
              </a:solidFill>
              <a:latin typeface="GillSans" panose="020B0602020204020204" pitchFamily="34" charset="0"/>
            </a:endParaRPr>
          </a:p>
          <a:p>
            <a:pPr marL="285750" indent="-285750" algn="l">
              <a:spcBef>
                <a:spcPts val="600"/>
              </a:spcBef>
              <a:buFont typeface="Arial" panose="020B0604020202020204" pitchFamily="34" charset="0"/>
              <a:buChar char="•"/>
            </a:pPr>
            <a:r>
              <a:rPr lang="es-ES" sz="1514" dirty="0" smtClean="0">
                <a:solidFill>
                  <a:srgbClr val="4F81BD">
                    <a:lumMod val="50000"/>
                  </a:srgbClr>
                </a:solidFill>
                <a:latin typeface="GillSans" panose="020B0602020204020204" pitchFamily="34" charset="0"/>
              </a:rPr>
              <a:t>Secondary technical </a:t>
            </a:r>
            <a:r>
              <a:rPr lang="es-ES" sz="1514" dirty="0" smtClean="0">
                <a:solidFill>
                  <a:srgbClr val="4F81BD">
                    <a:lumMod val="50000"/>
                  </a:srgbClr>
                </a:solidFill>
                <a:latin typeface="GillSans" panose="020B0602020204020204" pitchFamily="34" charset="0"/>
              </a:rPr>
              <a:t>schools </a:t>
            </a:r>
            <a:r>
              <a:rPr lang="es-ES" sz="1514" dirty="0" smtClean="0">
                <a:solidFill>
                  <a:srgbClr val="4F81BD">
                    <a:lumMod val="50000"/>
                  </a:srgbClr>
                </a:solidFill>
                <a:latin typeface="GillSans" panose="020B0602020204020204" pitchFamily="34" charset="0"/>
              </a:rPr>
              <a:t>(</a:t>
            </a:r>
            <a:r>
              <a:rPr lang="es-ES" sz="1514" b="1" dirty="0" smtClean="0">
                <a:solidFill>
                  <a:srgbClr val="4F81BD">
                    <a:lumMod val="50000"/>
                  </a:srgbClr>
                </a:solidFill>
                <a:latin typeface="GillSans" panose="020B0602020204020204" pitchFamily="34" charset="0"/>
              </a:rPr>
              <a:t>technikum</a:t>
            </a:r>
            <a:r>
              <a:rPr lang="es-ES" sz="1514" dirty="0" smtClean="0">
                <a:solidFill>
                  <a:srgbClr val="4F81BD">
                    <a:lumMod val="50000"/>
                  </a:srgbClr>
                </a:solidFill>
                <a:latin typeface="GillSans" panose="020B0602020204020204" pitchFamily="34" charset="0"/>
              </a:rPr>
              <a:t>)</a:t>
            </a:r>
            <a:r>
              <a:rPr lang="es-ES_tradnl" sz="1514" dirty="0" smtClean="0">
                <a:solidFill>
                  <a:srgbClr val="4F81BD">
                    <a:lumMod val="50000"/>
                  </a:srgbClr>
                </a:solidFill>
                <a:latin typeface="GillSans" panose="020B0602020204020204" pitchFamily="34" charset="0"/>
              </a:rPr>
              <a:t>.</a:t>
            </a:r>
            <a:endParaRPr lang="es-ES" sz="1514" dirty="0" smtClean="0">
              <a:solidFill>
                <a:srgbClr val="4F81BD">
                  <a:lumMod val="50000"/>
                </a:srgbClr>
              </a:solidFill>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1" name="Subtítulo 2"/>
          <p:cNvSpPr txBox="1">
            <a:spLocks/>
          </p:cNvSpPr>
          <p:nvPr/>
        </p:nvSpPr>
        <p:spPr>
          <a:xfrm>
            <a:off x="3221842" y="2425324"/>
            <a:ext cx="2704933" cy="3626582"/>
          </a:xfrm>
          <a:prstGeom prst="rect">
            <a:avLst/>
          </a:prstGeom>
        </p:spPr>
        <p:txBody>
          <a:bodyPr vert="horz" lIns="91440" tIns="45720" rIns="91440" bIns="45720" rtlCol="0">
            <a:normAutofit/>
          </a:bodyPr>
          <a:lstStyle/>
          <a:p>
            <a:pPr indent="-285750">
              <a:lnSpc>
                <a:spcPts val="1817"/>
              </a:lnSpc>
              <a:spcBef>
                <a:spcPts val="600"/>
              </a:spcBef>
            </a:pPr>
            <a:r>
              <a:rPr lang="es-ES" sz="1600" dirty="0" smtClean="0">
                <a:solidFill>
                  <a:srgbClr val="4F81BD">
                    <a:lumMod val="50000"/>
                  </a:srgbClr>
                </a:solidFill>
                <a:latin typeface="GillSans" panose="020B0602020204020204" pitchFamily="34" charset="0"/>
                <a:cs typeface="Avenir 85 Heavy"/>
              </a:rPr>
              <a:t>Teachings are taught in subjects and, independently of the type chosen, all secondary schools follow the basic curriculum that contains traditional </a:t>
            </a:r>
            <a:r>
              <a:rPr lang="es-ES" sz="1600" dirty="0" smtClean="0">
                <a:solidFill>
                  <a:srgbClr val="4F81BD">
                    <a:lumMod val="50000"/>
                  </a:srgbClr>
                </a:solidFill>
                <a:latin typeface="GillSans" panose="020B0602020204020204" pitchFamily="34" charset="0"/>
                <a:cs typeface="Avenir 85 Heavy"/>
              </a:rPr>
              <a:t>subjects. </a:t>
            </a:r>
            <a:endParaRPr lang="es-ES" sz="1600" dirty="0" smtClean="0">
              <a:solidFill>
                <a:srgbClr val="4F81BD">
                  <a:lumMod val="50000"/>
                </a:srgbClr>
              </a:solidFill>
              <a:latin typeface="GillSans" panose="020B0602020204020204" pitchFamily="34" charset="0"/>
              <a:cs typeface="Avenir 85 Heavy"/>
            </a:endParaRPr>
          </a:p>
        </p:txBody>
      </p:sp>
      <p:sp>
        <p:nvSpPr>
          <p:cNvPr id="12" name="Subtítulo 2"/>
          <p:cNvSpPr txBox="1">
            <a:spLocks/>
          </p:cNvSpPr>
          <p:nvPr/>
        </p:nvSpPr>
        <p:spPr>
          <a:xfrm>
            <a:off x="6158637" y="2425324"/>
            <a:ext cx="2704933" cy="4104456"/>
          </a:xfrm>
          <a:prstGeom prst="rect">
            <a:avLst/>
          </a:prstGeom>
        </p:spPr>
        <p:txBody>
          <a:bodyPr vert="horz" lIns="91440" tIns="45720" rIns="91440" bIns="45720" rtlCol="0">
            <a:normAutofit/>
          </a:bodyPr>
          <a:lstStyle/>
          <a:p>
            <a:pPr indent="-285750">
              <a:lnSpc>
                <a:spcPts val="1817"/>
              </a:lnSpc>
              <a:spcBef>
                <a:spcPts val="600"/>
              </a:spcBef>
            </a:pPr>
            <a:r>
              <a:rPr lang="es-ES" sz="1600" dirty="0" smtClean="0">
                <a:solidFill>
                  <a:srgbClr val="4F81BD">
                    <a:lumMod val="50000"/>
                  </a:srgbClr>
                </a:solidFill>
                <a:latin typeface="GillSans" panose="020B0602020204020204" pitchFamily="34" charset="0"/>
                <a:cs typeface="Avenir 85 Heavy"/>
              </a:rPr>
              <a:t>Workload is 32-33 hours per week. In a general way and independently of the education stage taken by the students, it is necessary to pass all the subjects to access next </a:t>
            </a:r>
            <a:r>
              <a:rPr lang="es-ES" sz="1600" dirty="0" smtClean="0">
                <a:solidFill>
                  <a:srgbClr val="4F81BD">
                    <a:lumMod val="50000"/>
                  </a:srgbClr>
                </a:solidFill>
                <a:latin typeface="GillSans" panose="020B0602020204020204" pitchFamily="34" charset="0"/>
                <a:cs typeface="Avenir 85 Heavy"/>
              </a:rPr>
              <a:t>course. </a:t>
            </a:r>
            <a:endParaRPr lang="es-ES" sz="1600" dirty="0" smtClean="0">
              <a:solidFill>
                <a:srgbClr val="4F81BD">
                  <a:lumMod val="50000"/>
                </a:srgbClr>
              </a:solidFill>
              <a:latin typeface="GillSans" panose="020B0602020204020204" pitchFamily="34" charset="0"/>
              <a:cs typeface="Avenir 85 Heavy"/>
            </a:endParaRPr>
          </a:p>
        </p:txBody>
      </p:sp>
      <p:sp>
        <p:nvSpPr>
          <p:cNvPr id="15" name="Subtítulo 2"/>
          <p:cNvSpPr txBox="1">
            <a:spLocks/>
          </p:cNvSpPr>
          <p:nvPr/>
        </p:nvSpPr>
        <p:spPr>
          <a:xfrm>
            <a:off x="261628" y="1876078"/>
            <a:ext cx="8638052" cy="475237"/>
          </a:xfrm>
          <a:prstGeom prst="rect">
            <a:avLst/>
          </a:prstGeom>
        </p:spPr>
        <p:txBody>
          <a:bodyPr vert="horz" lIns="91440" tIns="45720" rIns="91440" bIns="45720" rtlCol="0">
            <a:normAutofit/>
          </a:bodyPr>
          <a:lstStyle/>
          <a:p>
            <a:pPr algn="ctr">
              <a:lnSpc>
                <a:spcPct val="90000"/>
              </a:lnSpc>
              <a:spcBef>
                <a:spcPts val="1200"/>
              </a:spcBef>
              <a:defRPr/>
            </a:pPr>
            <a:r>
              <a:rPr lang="es-ES" b="1" dirty="0" smtClean="0">
                <a:solidFill>
                  <a:schemeClr val="accent1">
                    <a:lumMod val="50000"/>
                  </a:schemeClr>
                </a:solidFill>
                <a:latin typeface="GillSans" panose="020B0602020204020204" pitchFamily="34" charset="0"/>
                <a:cs typeface="Avenir 85 Heavy"/>
              </a:rPr>
              <a:t>Upper Secondary General </a:t>
            </a:r>
            <a:r>
              <a:rPr lang="es-ES" b="1" dirty="0" smtClean="0">
                <a:solidFill>
                  <a:schemeClr val="accent1">
                    <a:lumMod val="50000"/>
                  </a:schemeClr>
                </a:solidFill>
                <a:latin typeface="GillSans" panose="020B0602020204020204" pitchFamily="34" charset="0"/>
                <a:cs typeface="Avenir 85 Heavy"/>
              </a:rPr>
              <a:t>Education</a:t>
            </a:r>
            <a:endParaRPr kumimoji="0" lang="es-ES" sz="1800" b="0"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Avenir 85 Heavy"/>
            </a:endParaRPr>
          </a:p>
        </p:txBody>
      </p:sp>
      <p:sp>
        <p:nvSpPr>
          <p:cNvPr id="16" name="Subtítulo 2"/>
          <p:cNvSpPr txBox="1">
            <a:spLocks/>
          </p:cNvSpPr>
          <p:nvPr/>
        </p:nvSpPr>
        <p:spPr>
          <a:xfrm>
            <a:off x="3224522" y="5140139"/>
            <a:ext cx="5675158" cy="475237"/>
          </a:xfrm>
          <a:prstGeom prst="rect">
            <a:avLst/>
          </a:prstGeom>
        </p:spPr>
        <p:txBody>
          <a:bodyPr vert="horz" lIns="91440" tIns="45720" rIns="91440" bIns="45720" rtlCol="0">
            <a:normAutofit/>
          </a:bodyPr>
          <a:lstStyle/>
          <a:p>
            <a:pPr>
              <a:lnSpc>
                <a:spcPts val="2160"/>
              </a:lnSpc>
              <a:spcBef>
                <a:spcPts val="1200"/>
              </a:spcBef>
            </a:pPr>
            <a:r>
              <a:rPr lang="es-ES" sz="1600" dirty="0" smtClean="0">
                <a:solidFill>
                  <a:schemeClr val="accent1">
                    <a:lumMod val="50000"/>
                  </a:schemeClr>
                </a:solidFill>
                <a:latin typeface="GillSans" panose="020B0602020204020204" pitchFamily="34" charset="0"/>
                <a:cs typeface="Avenir 85 Heavy"/>
              </a:rPr>
              <a:t>Teachers are required to be in possession of </a:t>
            </a:r>
            <a:r>
              <a:rPr lang="es-ES" sz="1600" b="1" dirty="0" smtClean="0">
                <a:solidFill>
                  <a:schemeClr val="accent1">
                    <a:lumMod val="50000"/>
                  </a:schemeClr>
                </a:solidFill>
                <a:latin typeface="GillSans" panose="020B0602020204020204" pitchFamily="34" charset="0"/>
                <a:cs typeface="Avenir 85 Heavy"/>
              </a:rPr>
              <a:t>Magister </a:t>
            </a:r>
            <a:r>
              <a:rPr lang="es-ES" sz="1600" dirty="0" smtClean="0">
                <a:solidFill>
                  <a:schemeClr val="accent1">
                    <a:lumMod val="50000"/>
                  </a:schemeClr>
                </a:solidFill>
                <a:latin typeface="GillSans" panose="020B0602020204020204" pitchFamily="34" charset="0"/>
                <a:cs typeface="Avenir 85 Heavy"/>
              </a:rPr>
              <a:t>Degree.</a:t>
            </a:r>
            <a:endParaRPr lang="es-ES" sz="1600" dirty="0" smtClean="0">
              <a:solidFill>
                <a:schemeClr val="accent1">
                  <a:lumMod val="50000"/>
                </a:schemeClr>
              </a:solidFill>
              <a:latin typeface="GillSans" panose="020B0602020204020204" pitchFamily="34" charset="0"/>
              <a:cs typeface="Avenir 85 Heavy"/>
            </a:endParaRPr>
          </a:p>
        </p:txBody>
      </p:sp>
      <p:sp>
        <p:nvSpPr>
          <p:cNvPr id="14" name="Título 1"/>
          <p:cNvSpPr>
            <a:spLocks noGrp="1"/>
          </p:cNvSpPr>
          <p:nvPr>
            <p:ph type="ctrTitle"/>
          </p:nvPr>
        </p:nvSpPr>
        <p:spPr>
          <a:xfrm>
            <a:off x="251520" y="496831"/>
            <a:ext cx="8658082" cy="915912"/>
          </a:xfrm>
        </p:spPr>
        <p:txBody>
          <a:bodyPr anchor="t"/>
          <a:lstStyle/>
          <a:p>
            <a:r>
              <a:rPr lang="es-ES_tradnl" sz="3600" b="1" dirty="0" err="1" smtClean="0">
                <a:latin typeface="GillSans" panose="020B0602020204020204" pitchFamily="34" charset="0"/>
                <a:cs typeface="Avenir LT 65 Medium"/>
              </a:rPr>
              <a:t>Stages</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of</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Polish</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Education</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System</a:t>
            </a:r>
            <a:endParaRPr lang="es-ES_tradnl" sz="3600" b="1" dirty="0">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241784" y="2740764"/>
            <a:ext cx="2704933" cy="3311145"/>
          </a:xfrm>
        </p:spPr>
        <p:txBody>
          <a:bodyPr>
            <a:normAutofit/>
          </a:bodyPr>
          <a:lstStyle/>
          <a:p>
            <a:pPr indent="-285750" algn="l">
              <a:lnSpc>
                <a:spcPts val="1817"/>
              </a:lnSpc>
              <a:spcBef>
                <a:spcPts val="600"/>
              </a:spcBef>
            </a:pPr>
            <a:r>
              <a:rPr lang="es-ES" sz="1600" dirty="0" smtClean="0">
                <a:latin typeface="GillSans" panose="020B0602020204020204" pitchFamily="34" charset="0"/>
              </a:rPr>
              <a:t>Basic Vocational </a:t>
            </a:r>
            <a:r>
              <a:rPr lang="es-ES" sz="1600" dirty="0" smtClean="0">
                <a:latin typeface="GillSans" panose="020B0602020204020204" pitchFamily="34" charset="0"/>
              </a:rPr>
              <a:t>Training </a:t>
            </a:r>
            <a:r>
              <a:rPr lang="es-ES" sz="1600" dirty="0" smtClean="0">
                <a:latin typeface="GillSans" panose="020B0602020204020204" pitchFamily="34" charset="0"/>
              </a:rPr>
              <a:t>(</a:t>
            </a:r>
            <a:r>
              <a:rPr lang="es-ES" sz="1600" b="1" dirty="0" smtClean="0">
                <a:latin typeface="GillSans" panose="020B0602020204020204" pitchFamily="34" charset="0"/>
              </a:rPr>
              <a:t>zasadnicza szkoła zawodowa</a:t>
            </a:r>
            <a:r>
              <a:rPr lang="es-ES" sz="1600" dirty="0" smtClean="0">
                <a:latin typeface="GillSans" panose="020B0602020204020204" pitchFamily="34" charset="0"/>
              </a:rPr>
              <a:t>)</a:t>
            </a:r>
            <a:r>
              <a:rPr lang="es-ES" sz="1600" dirty="0" smtClean="0">
                <a:latin typeface="GillSans" panose="020B0602020204020204" pitchFamily="34" charset="0"/>
              </a:rPr>
              <a:t> lasts at least two school years and maximum three school </a:t>
            </a:r>
            <a:r>
              <a:rPr lang="es-ES" sz="1600" dirty="0" smtClean="0">
                <a:latin typeface="GillSans" panose="020B0602020204020204" pitchFamily="34" charset="0"/>
              </a:rPr>
              <a:t>years.</a:t>
            </a:r>
            <a:endParaRPr lang="es-ES" sz="1514" dirty="0" smtClean="0">
              <a:solidFill>
                <a:srgbClr val="4F81BD">
                  <a:lumMod val="50000"/>
                </a:srgbClr>
              </a:solidFill>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1" name="Subtítulo 2"/>
          <p:cNvSpPr txBox="1">
            <a:spLocks/>
          </p:cNvSpPr>
          <p:nvPr/>
        </p:nvSpPr>
        <p:spPr>
          <a:xfrm>
            <a:off x="3221842" y="2744347"/>
            <a:ext cx="2704933" cy="3297640"/>
          </a:xfrm>
          <a:prstGeom prst="rect">
            <a:avLst/>
          </a:prstGeom>
        </p:spPr>
        <p:txBody>
          <a:bodyPr vert="horz" lIns="91440" tIns="45720" rIns="91440" bIns="45720" rtlCol="0">
            <a:normAutofit/>
          </a:bodyPr>
          <a:lstStyle/>
          <a:p>
            <a:pPr indent="-285750">
              <a:lnSpc>
                <a:spcPts val="1817"/>
              </a:lnSpc>
              <a:spcBef>
                <a:spcPts val="600"/>
              </a:spcBef>
            </a:pPr>
            <a:r>
              <a:rPr lang="es-ES" sz="1600" dirty="0" smtClean="0">
                <a:solidFill>
                  <a:srgbClr val="4F81BD">
                    <a:lumMod val="50000"/>
                  </a:srgbClr>
                </a:solidFill>
                <a:latin typeface="GillSans" panose="020B0602020204020204" pitchFamily="34" charset="0"/>
                <a:cs typeface="Avenir 85 Heavy"/>
              </a:rPr>
              <a:t>The final certificate reflects the technical qualification necessary to work. It also allows students to access Upper Secondary General Education in complementary secondary schools </a:t>
            </a:r>
            <a:r>
              <a:rPr lang="es-ES" sz="1600" dirty="0" smtClean="0">
                <a:solidFill>
                  <a:srgbClr val="4F81BD">
                    <a:lumMod val="50000"/>
                  </a:srgbClr>
                </a:solidFill>
                <a:latin typeface="GillSans" panose="020B0602020204020204" pitchFamily="34" charset="0"/>
                <a:cs typeface="Avenir 85 Heavy"/>
              </a:rPr>
              <a:t>(</a:t>
            </a:r>
            <a:r>
              <a:rPr lang="es-ES" sz="1600" b="1" dirty="0" smtClean="0">
                <a:solidFill>
                  <a:srgbClr val="4F81BD">
                    <a:lumMod val="50000"/>
                  </a:srgbClr>
                </a:solidFill>
                <a:latin typeface="GillSans" panose="020B0602020204020204" pitchFamily="34" charset="0"/>
                <a:cs typeface="Avenir 85 Heavy"/>
              </a:rPr>
              <a:t>uzupełniające liceum ogólnokształcące</a:t>
            </a:r>
            <a:r>
              <a:rPr lang="es-ES" sz="1600" dirty="0" smtClean="0">
                <a:solidFill>
                  <a:srgbClr val="4F81BD">
                    <a:lumMod val="50000"/>
                  </a:srgbClr>
                </a:solidFill>
                <a:latin typeface="GillSans" panose="020B0602020204020204" pitchFamily="34" charset="0"/>
                <a:cs typeface="Avenir 85 Heavy"/>
              </a:rPr>
              <a:t>)</a:t>
            </a:r>
            <a:r>
              <a:rPr lang="es-ES" sz="1600" dirty="0" smtClean="0">
                <a:solidFill>
                  <a:srgbClr val="4F81BD">
                    <a:lumMod val="50000"/>
                  </a:srgbClr>
                </a:solidFill>
                <a:latin typeface="GillSans" panose="020B0602020204020204" pitchFamily="34" charset="0"/>
                <a:cs typeface="Avenir 85 Heavy"/>
              </a:rPr>
              <a:t> or complementary technical schools </a:t>
            </a:r>
            <a:r>
              <a:rPr lang="es-ES" sz="1600" dirty="0" smtClean="0">
                <a:solidFill>
                  <a:srgbClr val="4F81BD">
                    <a:lumMod val="50000"/>
                  </a:srgbClr>
                </a:solidFill>
                <a:latin typeface="GillSans" panose="020B0602020204020204" pitchFamily="34" charset="0"/>
                <a:cs typeface="Avenir 85 Heavy"/>
              </a:rPr>
              <a:t>(</a:t>
            </a:r>
            <a:r>
              <a:rPr lang="es-ES" sz="1600" b="1" dirty="0" smtClean="0">
                <a:solidFill>
                  <a:srgbClr val="4F81BD">
                    <a:lumMod val="50000"/>
                  </a:srgbClr>
                </a:solidFill>
                <a:latin typeface="GillSans" panose="020B0602020204020204" pitchFamily="34" charset="0"/>
                <a:cs typeface="Avenir 85 Heavy"/>
              </a:rPr>
              <a:t>technikum uzupełniające</a:t>
            </a:r>
            <a:r>
              <a:rPr lang="es-ES" sz="1600" dirty="0" smtClean="0">
                <a:solidFill>
                  <a:srgbClr val="4F81BD">
                    <a:lumMod val="50000"/>
                  </a:srgbClr>
                </a:solidFill>
                <a:latin typeface="GillSans" panose="020B0602020204020204" pitchFamily="34" charset="0"/>
                <a:cs typeface="Avenir 85 Heavy"/>
              </a:rPr>
              <a:t>) and, at the end of these studies, have Access to maturity test . </a:t>
            </a:r>
            <a:endParaRPr lang="es-ES" sz="1600" dirty="0" smtClean="0">
              <a:solidFill>
                <a:srgbClr val="4F81BD">
                  <a:lumMod val="50000"/>
                </a:srgbClr>
              </a:solidFill>
              <a:latin typeface="GillSans" panose="020B0602020204020204" pitchFamily="34" charset="0"/>
              <a:cs typeface="Avenir 85 Heavy"/>
            </a:endParaRPr>
          </a:p>
        </p:txBody>
      </p:sp>
      <p:sp>
        <p:nvSpPr>
          <p:cNvPr id="12" name="Subtítulo 2"/>
          <p:cNvSpPr txBox="1">
            <a:spLocks/>
          </p:cNvSpPr>
          <p:nvPr/>
        </p:nvSpPr>
        <p:spPr>
          <a:xfrm>
            <a:off x="6158637" y="2744347"/>
            <a:ext cx="2704933" cy="3307562"/>
          </a:xfrm>
          <a:prstGeom prst="rect">
            <a:avLst/>
          </a:prstGeom>
        </p:spPr>
        <p:txBody>
          <a:bodyPr vert="horz" lIns="91440" tIns="45720" rIns="91440" bIns="45720" rtlCol="0">
            <a:normAutofit/>
          </a:bodyPr>
          <a:lstStyle/>
          <a:p>
            <a:pPr indent="-285750">
              <a:lnSpc>
                <a:spcPts val="1817"/>
              </a:lnSpc>
              <a:spcBef>
                <a:spcPts val="600"/>
              </a:spcBef>
            </a:pPr>
            <a:r>
              <a:rPr lang="es-ES" sz="1600" dirty="0" smtClean="0">
                <a:solidFill>
                  <a:srgbClr val="4F81BD">
                    <a:lumMod val="50000"/>
                  </a:srgbClr>
                </a:solidFill>
                <a:latin typeface="GillSans" panose="020B0602020204020204" pitchFamily="34" charset="0"/>
                <a:cs typeface="Avenir 85 Heavy"/>
              </a:rPr>
              <a:t>Finally, we have to emphasize the role of studies offered by post secondary </a:t>
            </a:r>
            <a:r>
              <a:rPr lang="es-ES" sz="1600" dirty="0" smtClean="0">
                <a:solidFill>
                  <a:srgbClr val="4F81BD">
                    <a:lumMod val="50000"/>
                  </a:srgbClr>
                </a:solidFill>
                <a:latin typeface="GillSans" panose="020B0602020204020204" pitchFamily="34" charset="0"/>
                <a:cs typeface="Avenir 85 Heavy"/>
              </a:rPr>
              <a:t>schools </a:t>
            </a:r>
            <a:r>
              <a:rPr lang="es-ES" sz="1600" dirty="0" smtClean="0">
                <a:solidFill>
                  <a:srgbClr val="4F81BD">
                    <a:lumMod val="50000"/>
                  </a:srgbClr>
                </a:solidFill>
                <a:latin typeface="GillSans" panose="020B0602020204020204" pitchFamily="34" charset="0"/>
                <a:cs typeface="Avenir 85 Heavy"/>
              </a:rPr>
              <a:t>(</a:t>
            </a:r>
            <a:r>
              <a:rPr lang="es-ES" sz="1600" b="1" dirty="0" smtClean="0">
                <a:solidFill>
                  <a:srgbClr val="4F81BD">
                    <a:lumMod val="50000"/>
                  </a:srgbClr>
                </a:solidFill>
                <a:latin typeface="GillSans" panose="020B0602020204020204" pitchFamily="34" charset="0"/>
                <a:cs typeface="Avenir 85 Heavy"/>
              </a:rPr>
              <a:t>szkoły policealne</a:t>
            </a:r>
            <a:r>
              <a:rPr lang="es-ES" sz="1600" dirty="0" smtClean="0">
                <a:solidFill>
                  <a:srgbClr val="4F81BD">
                    <a:lumMod val="50000"/>
                  </a:srgbClr>
                </a:solidFill>
                <a:latin typeface="GillSans" panose="020B0602020204020204" pitchFamily="34" charset="0"/>
                <a:cs typeface="Avenir 85 Heavy"/>
              </a:rPr>
              <a:t>).</a:t>
            </a:r>
            <a:r>
              <a:rPr lang="es-ES" sz="1600" dirty="0" smtClean="0">
                <a:solidFill>
                  <a:srgbClr val="4F81BD">
                    <a:lumMod val="50000"/>
                  </a:srgbClr>
                </a:solidFill>
                <a:latin typeface="GillSans" panose="020B0602020204020204" pitchFamily="34" charset="0"/>
                <a:cs typeface="Avenir 85 Heavy"/>
              </a:rPr>
              <a:t> They last more than six months and less than two years and a half. It final goal is to develop technical training of all those who have obtained the Matura certificate and are not taking upper </a:t>
            </a:r>
            <a:r>
              <a:rPr lang="es-ES" sz="1600" dirty="0" smtClean="0">
                <a:solidFill>
                  <a:srgbClr val="4F81BD">
                    <a:lumMod val="50000"/>
                  </a:srgbClr>
                </a:solidFill>
                <a:latin typeface="GillSans" panose="020B0602020204020204" pitchFamily="34" charset="0"/>
                <a:cs typeface="Avenir 85 Heavy"/>
              </a:rPr>
              <a:t>training. </a:t>
            </a:r>
            <a:endParaRPr lang="es-ES" sz="1600" dirty="0" smtClean="0">
              <a:solidFill>
                <a:srgbClr val="4F81BD">
                  <a:lumMod val="50000"/>
                </a:srgbClr>
              </a:solidFill>
              <a:latin typeface="GillSans" panose="020B0602020204020204" pitchFamily="34" charset="0"/>
              <a:cs typeface="Avenir 85 Heavy"/>
            </a:endParaRPr>
          </a:p>
        </p:txBody>
      </p:sp>
      <p:sp>
        <p:nvSpPr>
          <p:cNvPr id="15" name="Subtítulo 2"/>
          <p:cNvSpPr txBox="1">
            <a:spLocks/>
          </p:cNvSpPr>
          <p:nvPr/>
        </p:nvSpPr>
        <p:spPr>
          <a:xfrm>
            <a:off x="261628" y="1351821"/>
            <a:ext cx="8638052" cy="475237"/>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90000"/>
              </a:lnSpc>
              <a:spcBef>
                <a:spcPts val="1200"/>
              </a:spcBef>
              <a:spcAft>
                <a:spcPts val="0"/>
              </a:spcAft>
              <a:buClrTx/>
              <a:buSzTx/>
              <a:buFontTx/>
              <a:buNone/>
              <a:tabLst/>
              <a:defRPr/>
            </a:pPr>
            <a:r>
              <a:rPr kumimoji="0" lang="es-ES" sz="1800" b="1"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Avenir 85 Heavy"/>
              </a:rPr>
              <a:t>Vocational Training</a:t>
            </a:r>
            <a:endParaRPr kumimoji="0" lang="es-ES" sz="1800" b="0"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Avenir 85 Heavy"/>
            </a:endParaRPr>
          </a:p>
        </p:txBody>
      </p:sp>
      <p:sp>
        <p:nvSpPr>
          <p:cNvPr id="14" name="Subtítulo 2"/>
          <p:cNvSpPr txBox="1">
            <a:spLocks/>
          </p:cNvSpPr>
          <p:nvPr/>
        </p:nvSpPr>
        <p:spPr>
          <a:xfrm>
            <a:off x="241784" y="1826364"/>
            <a:ext cx="8678696" cy="839619"/>
          </a:xfrm>
          <a:prstGeom prst="rect">
            <a:avLst/>
          </a:prstGeom>
        </p:spPr>
        <p:txBody>
          <a:bodyPr vert="horz" lIns="91440" tIns="45720" rIns="91440" bIns="45720" rtlCol="0">
            <a:normAutofit/>
          </a:bodyPr>
          <a:lstStyle/>
          <a:p>
            <a:pPr indent="-285750">
              <a:lnSpc>
                <a:spcPts val="1817"/>
              </a:lnSpc>
              <a:spcBef>
                <a:spcPts val="600"/>
              </a:spcBef>
            </a:pPr>
            <a:r>
              <a:rPr lang="es-ES" sz="1600" dirty="0" smtClean="0">
                <a:solidFill>
                  <a:schemeClr val="accent1">
                    <a:lumMod val="50000"/>
                  </a:schemeClr>
                </a:solidFill>
                <a:latin typeface="GillSans" panose="020B0602020204020204" pitchFamily="34" charset="0"/>
                <a:cs typeface="Avenir 85 Heavy"/>
              </a:rPr>
              <a:t>At the end of Secondary General Education, the education offer is completed with a broad range of centers where any vocational training referred to any of the existing professions can be </a:t>
            </a:r>
            <a:r>
              <a:rPr lang="es-ES" sz="1600" dirty="0" smtClean="0">
                <a:solidFill>
                  <a:schemeClr val="accent1">
                    <a:lumMod val="50000"/>
                  </a:schemeClr>
                </a:solidFill>
                <a:latin typeface="GillSans" panose="020B0602020204020204" pitchFamily="34" charset="0"/>
                <a:cs typeface="Avenir 85 Heavy"/>
              </a:rPr>
              <a:t>taken.</a:t>
            </a:r>
            <a:endParaRPr kumimoji="0" lang="es-ES" sz="1514" b="0" i="0" u="none" strike="noStrike" kern="1200" cap="none" spc="0" normalizeH="0" baseline="0" noProof="0" dirty="0" smtClean="0">
              <a:ln>
                <a:noFill/>
              </a:ln>
              <a:solidFill>
                <a:srgbClr val="4F81BD">
                  <a:lumMod val="50000"/>
                </a:srgbClr>
              </a:solidFill>
              <a:effectLst/>
              <a:uLnTx/>
              <a:uFillTx/>
              <a:latin typeface="GillSans" panose="020B0602020204020204" pitchFamily="34" charset="0"/>
              <a:ea typeface="+mn-ea"/>
              <a:cs typeface="Avenir 85 Heavy"/>
            </a:endParaRPr>
          </a:p>
        </p:txBody>
      </p:sp>
      <p:sp>
        <p:nvSpPr>
          <p:cNvPr id="16" name="Título 1"/>
          <p:cNvSpPr>
            <a:spLocks noGrp="1"/>
          </p:cNvSpPr>
          <p:nvPr>
            <p:ph type="ctrTitle"/>
          </p:nvPr>
        </p:nvSpPr>
        <p:spPr>
          <a:xfrm>
            <a:off x="251520" y="496831"/>
            <a:ext cx="8658082" cy="915912"/>
          </a:xfrm>
        </p:spPr>
        <p:txBody>
          <a:bodyPr anchor="t"/>
          <a:lstStyle/>
          <a:p>
            <a:r>
              <a:rPr lang="es-ES_tradnl" sz="3600" b="1" dirty="0" err="1" smtClean="0">
                <a:latin typeface="GillSans" panose="020B0602020204020204" pitchFamily="34" charset="0"/>
                <a:cs typeface="Avenir LT 65 Medium"/>
              </a:rPr>
              <a:t>Stages</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of</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Polish</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Education</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System</a:t>
            </a:r>
            <a:endParaRPr lang="es-ES_tradnl" sz="3600" b="1" dirty="0">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241784" y="2759047"/>
            <a:ext cx="4024507" cy="3322615"/>
          </a:xfrm>
        </p:spPr>
        <p:txBody>
          <a:bodyPr>
            <a:normAutofit/>
          </a:bodyPr>
          <a:lstStyle/>
          <a:p>
            <a:pPr indent="-285750" algn="l">
              <a:lnSpc>
                <a:spcPts val="1817"/>
              </a:lnSpc>
              <a:spcBef>
                <a:spcPts val="1200"/>
              </a:spcBef>
            </a:pPr>
            <a:r>
              <a:rPr lang="es-ES" sz="1514" dirty="0" smtClean="0">
                <a:latin typeface="GillSans" panose="020B0602020204020204" pitchFamily="34" charset="0"/>
              </a:rPr>
              <a:t>Depending on the education offer of each center, the profile and its duration. Students can </a:t>
            </a:r>
            <a:r>
              <a:rPr lang="es-ES" sz="1514" dirty="0" smtClean="0">
                <a:latin typeface="GillSans" panose="020B0602020204020204" pitchFamily="34" charset="0"/>
              </a:rPr>
              <a:t>obtain:</a:t>
            </a:r>
            <a:endParaRPr lang="es-ES" sz="1514" dirty="0" smtClean="0">
              <a:latin typeface="GillSans" panose="020B0602020204020204" pitchFamily="34" charset="0"/>
            </a:endParaRPr>
          </a:p>
          <a:p>
            <a:pPr indent="-285750" algn="l">
              <a:lnSpc>
                <a:spcPts val="1817"/>
              </a:lnSpc>
              <a:spcBef>
                <a:spcPts val="1200"/>
              </a:spcBef>
              <a:buFont typeface="Arial"/>
              <a:buChar char="•"/>
            </a:pPr>
            <a:r>
              <a:rPr lang="es-ES" sz="1514" dirty="0" smtClean="0">
                <a:latin typeface="GillSans" panose="020B0602020204020204" pitchFamily="34" charset="0"/>
              </a:rPr>
              <a:t>a three or four years degree</a:t>
            </a:r>
            <a:r>
              <a:rPr lang="es-ES" sz="1514" dirty="0" smtClean="0">
                <a:latin typeface="GillSans" panose="020B0602020204020204" pitchFamily="34" charset="0"/>
              </a:rPr>
              <a:t> </a:t>
            </a:r>
            <a:r>
              <a:rPr lang="es-ES" sz="1514" b="1" dirty="0" smtClean="0">
                <a:latin typeface="GillSans" panose="020B0602020204020204" pitchFamily="34" charset="0"/>
              </a:rPr>
              <a:t>licencjat</a:t>
            </a:r>
            <a:r>
              <a:rPr lang="es-ES" sz="1514" b="1" dirty="0" smtClean="0">
                <a:latin typeface="GillSans" panose="020B0602020204020204" pitchFamily="34" charset="0"/>
              </a:rPr>
              <a:t>.</a:t>
            </a:r>
            <a:endParaRPr lang="es-ES" sz="1514" dirty="0" smtClean="0">
              <a:latin typeface="GillSans" panose="020B0602020204020204" pitchFamily="34" charset="0"/>
            </a:endParaRPr>
          </a:p>
          <a:p>
            <a:pPr indent="-285750" algn="l">
              <a:lnSpc>
                <a:spcPts val="1817"/>
              </a:lnSpc>
              <a:spcBef>
                <a:spcPts val="1200"/>
              </a:spcBef>
              <a:buFont typeface="Arial"/>
              <a:buChar char="•"/>
            </a:pPr>
            <a:r>
              <a:rPr lang="es-ES" sz="1514" dirty="0" smtClean="0">
                <a:latin typeface="GillSans" panose="020B0602020204020204" pitchFamily="34" charset="0"/>
              </a:rPr>
              <a:t>a five-six years degree</a:t>
            </a:r>
            <a:r>
              <a:rPr lang="es-ES" sz="1514" dirty="0" smtClean="0">
                <a:latin typeface="GillSans" panose="020B0602020204020204" pitchFamily="34" charset="0"/>
              </a:rPr>
              <a:t> </a:t>
            </a:r>
            <a:r>
              <a:rPr lang="es-ES" sz="1514" b="1" dirty="0" smtClean="0">
                <a:latin typeface="GillSans" panose="020B0602020204020204" pitchFamily="34" charset="0"/>
              </a:rPr>
              <a:t>magister.</a:t>
            </a:r>
            <a:r>
              <a:rPr lang="es-ES" sz="1514" dirty="0" smtClean="0">
                <a:latin typeface="GillSans" panose="020B0602020204020204" pitchFamily="34" charset="0"/>
              </a:rPr>
              <a:t> </a:t>
            </a:r>
            <a:endParaRPr lang="es-ES" sz="1514" dirty="0" smtClean="0">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5" name="Subtítulo 2"/>
          <p:cNvSpPr txBox="1">
            <a:spLocks/>
          </p:cNvSpPr>
          <p:nvPr/>
        </p:nvSpPr>
        <p:spPr>
          <a:xfrm>
            <a:off x="4865253" y="2759047"/>
            <a:ext cx="4024507" cy="3322615"/>
          </a:xfrm>
          <a:prstGeom prst="rect">
            <a:avLst/>
          </a:prstGeom>
        </p:spPr>
        <p:txBody>
          <a:bodyPr vert="horz" lIns="91440" tIns="45720" rIns="91440" bIns="45720" rtlCol="0">
            <a:normAutofit/>
          </a:bodyPr>
          <a:lstStyle/>
          <a:p>
            <a:pPr indent="-285750">
              <a:lnSpc>
                <a:spcPts val="1817"/>
              </a:lnSpc>
              <a:spcBef>
                <a:spcPts val="1200"/>
              </a:spcBef>
            </a:pPr>
            <a:r>
              <a:rPr lang="es-ES" sz="1514" dirty="0" smtClean="0">
                <a:solidFill>
                  <a:srgbClr val="4F81BD">
                    <a:lumMod val="50000"/>
                  </a:srgbClr>
                </a:solidFill>
                <a:latin typeface="GillSans" panose="020B0602020204020204" pitchFamily="34" charset="0"/>
                <a:cs typeface="Avenir 85 Heavy"/>
              </a:rPr>
              <a:t>The third cycle is composed by PhD studies and other post degree </a:t>
            </a:r>
            <a:r>
              <a:rPr lang="es-ES" sz="1514" dirty="0" smtClean="0">
                <a:solidFill>
                  <a:srgbClr val="4F81BD">
                    <a:lumMod val="50000"/>
                  </a:srgbClr>
                </a:solidFill>
                <a:latin typeface="GillSans" panose="020B0602020204020204" pitchFamily="34" charset="0"/>
                <a:cs typeface="Avenir 85 Heavy"/>
              </a:rPr>
              <a:t>studies. </a:t>
            </a:r>
            <a:endParaRPr lang="es-ES" sz="1514" dirty="0" smtClean="0">
              <a:solidFill>
                <a:srgbClr val="4F81BD">
                  <a:lumMod val="50000"/>
                </a:srgbClr>
              </a:solidFill>
              <a:latin typeface="GillSans" panose="020B0602020204020204" pitchFamily="34" charset="0"/>
              <a:cs typeface="Avenir 85 Heavy"/>
            </a:endParaRPr>
          </a:p>
        </p:txBody>
      </p:sp>
      <p:sp>
        <p:nvSpPr>
          <p:cNvPr id="11" name="Subtítulo 2"/>
          <p:cNvSpPr txBox="1">
            <a:spLocks/>
          </p:cNvSpPr>
          <p:nvPr/>
        </p:nvSpPr>
        <p:spPr>
          <a:xfrm>
            <a:off x="261628" y="1876078"/>
            <a:ext cx="8638052" cy="475237"/>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90000"/>
              </a:lnSpc>
              <a:spcBef>
                <a:spcPts val="1200"/>
              </a:spcBef>
              <a:spcAft>
                <a:spcPts val="0"/>
              </a:spcAft>
              <a:buClrTx/>
              <a:buSzTx/>
              <a:buFontTx/>
              <a:buNone/>
              <a:tabLst/>
              <a:defRPr/>
            </a:pPr>
            <a:r>
              <a:rPr kumimoji="0" lang="es-ES" sz="1800" b="1"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Avenir 85 Heavy"/>
              </a:rPr>
              <a:t>University Education</a:t>
            </a:r>
            <a:endParaRPr kumimoji="0" lang="es-ES" sz="1800" b="0" i="0" u="none" strike="noStrike" kern="1200" cap="none" spc="0" normalizeH="0" baseline="0" noProof="0" dirty="0" smtClean="0">
              <a:ln>
                <a:noFill/>
              </a:ln>
              <a:solidFill>
                <a:schemeClr val="accent1">
                  <a:lumMod val="50000"/>
                </a:schemeClr>
              </a:solidFill>
              <a:effectLst/>
              <a:uLnTx/>
              <a:uFillTx/>
              <a:latin typeface="GillSans" panose="020B0602020204020204" pitchFamily="34" charset="0"/>
              <a:ea typeface="+mn-ea"/>
              <a:cs typeface="Avenir 85 Heavy"/>
            </a:endParaRPr>
          </a:p>
        </p:txBody>
      </p:sp>
      <p:sp>
        <p:nvSpPr>
          <p:cNvPr id="12" name="Título 1"/>
          <p:cNvSpPr>
            <a:spLocks noGrp="1"/>
          </p:cNvSpPr>
          <p:nvPr>
            <p:ph type="ctrTitle"/>
          </p:nvPr>
        </p:nvSpPr>
        <p:spPr>
          <a:xfrm>
            <a:off x="251520" y="496831"/>
            <a:ext cx="8658082" cy="915912"/>
          </a:xfrm>
        </p:spPr>
        <p:txBody>
          <a:bodyPr anchor="t"/>
          <a:lstStyle/>
          <a:p>
            <a:r>
              <a:rPr lang="es-ES_tradnl" sz="3600" b="1" dirty="0" err="1" smtClean="0">
                <a:latin typeface="GillSans" panose="020B0602020204020204" pitchFamily="34" charset="0"/>
                <a:cs typeface="Avenir LT 65 Medium"/>
              </a:rPr>
              <a:t>Stages</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of</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Polish</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Education</a:t>
            </a:r>
            <a:r>
              <a:rPr lang="es-ES_tradnl" sz="3600" b="1" dirty="0" smtClean="0">
                <a:latin typeface="GillSans" panose="020B0602020204020204" pitchFamily="34" charset="0"/>
                <a:cs typeface="Avenir LT 65 Medium"/>
              </a:rPr>
              <a:t> </a:t>
            </a:r>
            <a:r>
              <a:rPr lang="es-ES_tradnl" sz="3600" b="1" dirty="0" err="1" smtClean="0">
                <a:latin typeface="GillSans" panose="020B0602020204020204" pitchFamily="34" charset="0"/>
                <a:cs typeface="Avenir LT 65 Medium"/>
              </a:rPr>
              <a:t>System</a:t>
            </a:r>
            <a:endParaRPr lang="es-ES_tradnl" sz="3600" b="1" dirty="0">
              <a:latin typeface="GillSans" panose="020B0602020204020204" pitchFamily="34" charset="0"/>
              <a:cs typeface="Avenir LT 65 Medium"/>
            </a:endParaRP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241784" y="1895920"/>
            <a:ext cx="4024507" cy="4104456"/>
          </a:xfrm>
        </p:spPr>
        <p:txBody>
          <a:bodyPr>
            <a:normAutofit/>
          </a:bodyPr>
          <a:lstStyle/>
          <a:p>
            <a:pPr marL="144000" indent="-144000" algn="l">
              <a:lnSpc>
                <a:spcPts val="1817"/>
              </a:lnSpc>
              <a:spcBef>
                <a:spcPts val="1200"/>
              </a:spcBef>
              <a:buFont typeface="Arial"/>
              <a:buChar char="•"/>
            </a:pPr>
            <a:r>
              <a:rPr lang="es-ES" sz="1514" b="1" dirty="0" smtClean="0">
                <a:latin typeface="GillSans" panose="020B0602020204020204" pitchFamily="34" charset="0"/>
              </a:rPr>
              <a:t>Early childhood education</a:t>
            </a:r>
            <a:r>
              <a:rPr lang="es-ES" sz="1514" dirty="0" smtClean="0">
                <a:latin typeface="GillSans" panose="020B0602020204020204" pitchFamily="34" charset="0"/>
              </a:rPr>
              <a:t> is taken in the kindergarten (</a:t>
            </a:r>
            <a:r>
              <a:rPr lang="es-ES" sz="1514" b="1" dirty="0" smtClean="0">
                <a:latin typeface="GillSans" panose="020B0602020204020204" pitchFamily="34" charset="0"/>
              </a:rPr>
              <a:t>przedszkole</a:t>
            </a:r>
            <a:r>
              <a:rPr lang="es-ES" sz="1514" dirty="0" smtClean="0">
                <a:latin typeface="GillSans" panose="020B0602020204020204" pitchFamily="34" charset="0"/>
              </a:rPr>
              <a:t>). Preparatory 0 year can be taken in this same center or in special sections in elementary schools</a:t>
            </a:r>
            <a:r>
              <a:rPr lang="es-ES" sz="1514" b="1" dirty="0" smtClean="0">
                <a:latin typeface="GillSans" panose="020B0602020204020204" pitchFamily="34" charset="0"/>
              </a:rPr>
              <a:t> </a:t>
            </a:r>
            <a:r>
              <a:rPr lang="es-ES" sz="1514" dirty="0" smtClean="0">
                <a:latin typeface="GillSans" panose="020B0602020204020204" pitchFamily="34" charset="0"/>
              </a:rPr>
              <a:t>(</a:t>
            </a:r>
            <a:r>
              <a:rPr lang="es-ES" sz="1514" b="1" dirty="0" smtClean="0">
                <a:latin typeface="GillSans" panose="020B0602020204020204" pitchFamily="34" charset="0"/>
              </a:rPr>
              <a:t>oddziały przedszkolne</a:t>
            </a:r>
            <a:r>
              <a:rPr lang="es-ES" sz="1514" dirty="0" smtClean="0">
                <a:latin typeface="GillSans" panose="020B0602020204020204" pitchFamily="34" charset="0"/>
              </a:rPr>
              <a:t>)</a:t>
            </a:r>
            <a:r>
              <a:rPr lang="es-ES" sz="1514" dirty="0" smtClean="0">
                <a:latin typeface="GillSans" panose="020B0602020204020204" pitchFamily="34" charset="0"/>
              </a:rPr>
              <a:t>. </a:t>
            </a:r>
          </a:p>
          <a:p>
            <a:pPr marL="144000" indent="-144000" algn="l">
              <a:lnSpc>
                <a:spcPts val="1817"/>
              </a:lnSpc>
              <a:spcBef>
                <a:spcPts val="1200"/>
              </a:spcBef>
              <a:buFont typeface="Arial"/>
              <a:buChar char="•"/>
            </a:pPr>
            <a:r>
              <a:rPr lang="es-ES" sz="1514" b="1" dirty="0" smtClean="0">
                <a:latin typeface="GillSans" panose="020B0602020204020204" pitchFamily="34" charset="0"/>
              </a:rPr>
              <a:t>Lower Secondary General </a:t>
            </a:r>
            <a:r>
              <a:rPr lang="es-ES" sz="1514" b="1" dirty="0" smtClean="0">
                <a:latin typeface="GillSans" panose="020B0602020204020204" pitchFamily="34" charset="0"/>
              </a:rPr>
              <a:t>Education </a:t>
            </a:r>
            <a:r>
              <a:rPr lang="es-ES" sz="1514" dirty="0" smtClean="0">
                <a:latin typeface="GillSans" panose="020B0602020204020204" pitchFamily="34" charset="0"/>
              </a:rPr>
              <a:t>tage is taken exclusively in </a:t>
            </a:r>
            <a:r>
              <a:rPr lang="es-ES" sz="1514" dirty="0" smtClean="0">
                <a:latin typeface="GillSans" panose="020B0602020204020204" pitchFamily="34" charset="0"/>
              </a:rPr>
              <a:t>the </a:t>
            </a:r>
            <a:r>
              <a:rPr lang="es-ES" sz="1514" b="1" dirty="0" smtClean="0">
                <a:latin typeface="GillSans" panose="020B0602020204020204" pitchFamily="34" charset="0"/>
              </a:rPr>
              <a:t>gimnasium</a:t>
            </a:r>
            <a:r>
              <a:rPr lang="es-ES" sz="1514" dirty="0" smtClean="0">
                <a:latin typeface="GillSans" panose="020B0602020204020204" pitchFamily="34" charset="0"/>
              </a:rPr>
              <a:t>, while upper general secondary education is taken in high schools (</a:t>
            </a:r>
            <a:r>
              <a:rPr lang="es-ES" sz="1514" b="1" dirty="0" smtClean="0">
                <a:latin typeface="GillSans" panose="020B0602020204020204" pitchFamily="34" charset="0"/>
              </a:rPr>
              <a:t>licei</a:t>
            </a:r>
            <a:r>
              <a:rPr lang="es-ES" sz="1514" dirty="0" smtClean="0">
                <a:latin typeface="GillSans" panose="020B0602020204020204" pitchFamily="34" charset="0"/>
              </a:rPr>
              <a:t>) that offer general or specialized training and in technical and complementary </a:t>
            </a:r>
            <a:r>
              <a:rPr lang="es-ES" sz="1514" dirty="0" smtClean="0">
                <a:latin typeface="GillSans" panose="020B0602020204020204" pitchFamily="34" charset="0"/>
              </a:rPr>
              <a:t>schools. </a:t>
            </a:r>
            <a:endParaRPr lang="es-ES" sz="1514" dirty="0" smtClean="0">
              <a:latin typeface="GillSans" panose="020B0602020204020204" pitchFamily="34" charset="0"/>
            </a:endParaRPr>
          </a:p>
          <a:p>
            <a:pPr marL="144000" indent="-144000" algn="l">
              <a:lnSpc>
                <a:spcPts val="1817"/>
              </a:lnSpc>
              <a:spcBef>
                <a:spcPts val="1200"/>
              </a:spcBef>
              <a:buFont typeface="Arial"/>
              <a:buChar char="•"/>
            </a:pPr>
            <a:r>
              <a:rPr lang="es-ES" sz="1514" b="1" dirty="0" smtClean="0">
                <a:latin typeface="GillSans" panose="020B0602020204020204" pitchFamily="34" charset="0"/>
              </a:rPr>
              <a:t>University teaching </a:t>
            </a:r>
            <a:r>
              <a:rPr lang="es-ES" sz="1514" dirty="0" smtClean="0">
                <a:latin typeface="GillSans" panose="020B0602020204020204" pitchFamily="34" charset="0"/>
              </a:rPr>
              <a:t>is taken in</a:t>
            </a:r>
            <a:r>
              <a:rPr lang="es-ES" sz="1514" b="1" dirty="0" smtClean="0">
                <a:latin typeface="GillSans" panose="020B0602020204020204" pitchFamily="34" charset="0"/>
              </a:rPr>
              <a:t> Universities, technical schools and </a:t>
            </a:r>
            <a:r>
              <a:rPr lang="es-ES" sz="1514" b="1" dirty="0" smtClean="0">
                <a:latin typeface="GillSans" panose="020B0602020204020204" pitchFamily="34" charset="0"/>
              </a:rPr>
              <a:t>academies</a:t>
            </a:r>
            <a:r>
              <a:rPr lang="es-ES" sz="1514" dirty="0" smtClean="0">
                <a:latin typeface="GillSans" panose="020B0602020204020204" pitchFamily="34" charset="0"/>
              </a:rPr>
              <a:t>.</a:t>
            </a:r>
            <a:endParaRPr lang="es-ES" sz="1514" dirty="0" smtClean="0">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3" name="Título 1"/>
          <p:cNvSpPr txBox="1">
            <a:spLocks/>
          </p:cNvSpPr>
          <p:nvPr/>
        </p:nvSpPr>
        <p:spPr>
          <a:xfrm>
            <a:off x="403920" y="649231"/>
            <a:ext cx="8658082" cy="915912"/>
          </a:xfrm>
          <a:prstGeom prst="rect">
            <a:avLst/>
          </a:prstGeom>
        </p:spPr>
        <p:txBody>
          <a:bodyPr vert="horz" lIns="91440" tIns="45720" rIns="91440" bIns="45720" rtlCol="0" anchor="t" anchorCtr="0">
            <a:no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s-ES_tradnl" sz="3600" b="1" i="0" u="none" strike="noStrike" kern="1200" cap="none" spc="0" normalizeH="0" baseline="0" noProof="0" dirty="0" err="1" smtClean="0">
                <a:ln>
                  <a:noFill/>
                </a:ln>
                <a:solidFill>
                  <a:schemeClr val="accent1">
                    <a:lumMod val="50000"/>
                  </a:schemeClr>
                </a:solidFill>
                <a:effectLst>
                  <a:outerShdw blurRad="50800" dist="50800" dir="5400000" sx="101000" sy="101000" algn="t" rotWithShape="0">
                    <a:prstClr val="black">
                      <a:alpha val="40000"/>
                    </a:prstClr>
                  </a:outerShdw>
                </a:effectLst>
                <a:uLnTx/>
                <a:uFillTx/>
                <a:latin typeface="GillSans" panose="020B0602020204020204" pitchFamily="34" charset="0"/>
                <a:ea typeface="+mj-ea"/>
                <a:cs typeface="Avenir LT 65 Medium"/>
              </a:rPr>
              <a:t>Types</a:t>
            </a:r>
            <a:r>
              <a:rPr kumimoji="0" lang="es-ES_tradnl" sz="3600" b="1" i="0" u="none" strike="noStrike" kern="1200" cap="none" spc="0" normalizeH="0" baseline="0" noProof="0" dirty="0" smtClean="0">
                <a:ln>
                  <a:noFill/>
                </a:ln>
                <a:solidFill>
                  <a:schemeClr val="accent1">
                    <a:lumMod val="50000"/>
                  </a:schemeClr>
                </a:solidFill>
                <a:effectLst>
                  <a:outerShdw blurRad="50800" dist="50800" dir="5400000" sx="101000" sy="101000" algn="t" rotWithShape="0">
                    <a:prstClr val="black">
                      <a:alpha val="40000"/>
                    </a:prstClr>
                  </a:outerShdw>
                </a:effectLst>
                <a:uLnTx/>
                <a:uFillTx/>
                <a:latin typeface="GillSans" panose="020B0602020204020204" pitchFamily="34" charset="0"/>
                <a:ea typeface="+mj-ea"/>
                <a:cs typeface="Avenir LT 65 Medium"/>
              </a:rPr>
              <a:t> </a:t>
            </a:r>
            <a:r>
              <a:rPr kumimoji="0" lang="es-ES_tradnl" sz="3600" b="1" i="0" u="none" strike="noStrike" kern="1200" cap="none" spc="0" normalizeH="0" baseline="0" noProof="0" dirty="0" err="1" smtClean="0">
                <a:ln>
                  <a:noFill/>
                </a:ln>
                <a:solidFill>
                  <a:schemeClr val="accent1">
                    <a:lumMod val="50000"/>
                  </a:schemeClr>
                </a:solidFill>
                <a:effectLst>
                  <a:outerShdw blurRad="50800" dist="50800" dir="5400000" sx="101000" sy="101000" algn="t" rotWithShape="0">
                    <a:prstClr val="black">
                      <a:alpha val="40000"/>
                    </a:prstClr>
                  </a:outerShdw>
                </a:effectLst>
                <a:uLnTx/>
                <a:uFillTx/>
                <a:latin typeface="GillSans" panose="020B0602020204020204" pitchFamily="34" charset="0"/>
                <a:ea typeface="+mj-ea"/>
                <a:cs typeface="Avenir LT 65 Medium"/>
              </a:rPr>
              <a:t>of</a:t>
            </a:r>
            <a:r>
              <a:rPr kumimoji="0" lang="es-ES_tradnl" sz="3600" b="1" i="0" u="none" strike="noStrike" kern="1200" cap="none" spc="0" normalizeH="0" baseline="0" noProof="0" dirty="0" smtClean="0">
                <a:ln>
                  <a:noFill/>
                </a:ln>
                <a:solidFill>
                  <a:schemeClr val="accent1">
                    <a:lumMod val="50000"/>
                  </a:schemeClr>
                </a:solidFill>
                <a:effectLst>
                  <a:outerShdw blurRad="50800" dist="50800" dir="5400000" sx="101000" sy="101000" algn="t" rotWithShape="0">
                    <a:prstClr val="black">
                      <a:alpha val="40000"/>
                    </a:prstClr>
                  </a:outerShdw>
                </a:effectLst>
                <a:uLnTx/>
                <a:uFillTx/>
                <a:latin typeface="GillSans" panose="020B0602020204020204" pitchFamily="34" charset="0"/>
                <a:ea typeface="+mj-ea"/>
                <a:cs typeface="Avenir LT 65 Medium"/>
              </a:rPr>
              <a:t> Centres </a:t>
            </a:r>
            <a:r>
              <a:rPr kumimoji="0" lang="es-ES_tradnl" sz="3600" b="1" i="0" u="none" strike="noStrike" kern="1200" cap="none" spc="0" normalizeH="0" baseline="0" noProof="0" dirty="0" err="1" smtClean="0">
                <a:ln>
                  <a:noFill/>
                </a:ln>
                <a:solidFill>
                  <a:schemeClr val="accent1">
                    <a:lumMod val="50000"/>
                  </a:schemeClr>
                </a:solidFill>
                <a:effectLst>
                  <a:outerShdw blurRad="50800" dist="50800" dir="5400000" sx="101000" sy="101000" algn="t" rotWithShape="0">
                    <a:prstClr val="black">
                      <a:alpha val="40000"/>
                    </a:prstClr>
                  </a:outerShdw>
                </a:effectLst>
                <a:uLnTx/>
                <a:uFillTx/>
                <a:latin typeface="GillSans" panose="020B0602020204020204" pitchFamily="34" charset="0"/>
                <a:ea typeface="+mj-ea"/>
                <a:cs typeface="Avenir LT 65 Medium"/>
              </a:rPr>
              <a:t>and</a:t>
            </a:r>
            <a:r>
              <a:rPr kumimoji="0" lang="es-ES_tradnl" sz="3600" b="1" i="0" u="none" strike="noStrike" kern="1200" cap="none" spc="0" normalizeH="0" baseline="0" noProof="0" dirty="0" smtClean="0">
                <a:ln>
                  <a:noFill/>
                </a:ln>
                <a:solidFill>
                  <a:schemeClr val="accent1">
                    <a:lumMod val="50000"/>
                  </a:schemeClr>
                </a:solidFill>
                <a:effectLst>
                  <a:outerShdw blurRad="50800" dist="50800" dir="5400000" sx="101000" sy="101000" algn="t" rotWithShape="0">
                    <a:prstClr val="black">
                      <a:alpha val="40000"/>
                    </a:prstClr>
                  </a:outerShdw>
                </a:effectLst>
                <a:uLnTx/>
                <a:uFillTx/>
                <a:latin typeface="GillSans" panose="020B0602020204020204" pitchFamily="34" charset="0"/>
                <a:ea typeface="+mj-ea"/>
                <a:cs typeface="Avenir LT 65 Medium"/>
              </a:rPr>
              <a:t> </a:t>
            </a:r>
            <a:r>
              <a:rPr kumimoji="0" lang="es-ES_tradnl" sz="3600" b="1" i="0" u="none" strike="noStrike" kern="1200" cap="none" spc="0" normalizeH="0" baseline="0" noProof="0" dirty="0" err="1" smtClean="0">
                <a:ln>
                  <a:noFill/>
                </a:ln>
                <a:solidFill>
                  <a:schemeClr val="accent1">
                    <a:lumMod val="50000"/>
                  </a:schemeClr>
                </a:solidFill>
                <a:effectLst>
                  <a:outerShdw blurRad="50800" dist="50800" dir="5400000" sx="101000" sy="101000" algn="t" rotWithShape="0">
                    <a:prstClr val="black">
                      <a:alpha val="40000"/>
                    </a:prstClr>
                  </a:outerShdw>
                </a:effectLst>
                <a:uLnTx/>
                <a:uFillTx/>
                <a:latin typeface="GillSans" panose="020B0602020204020204" pitchFamily="34" charset="0"/>
                <a:ea typeface="+mj-ea"/>
                <a:cs typeface="Avenir LT 65 Medium"/>
              </a:rPr>
              <a:t>Funding</a:t>
            </a:r>
            <a:endParaRPr kumimoji="0" lang="es-ES_tradnl" sz="3600" b="1" i="0" u="none" strike="noStrike" kern="1200" cap="none" spc="0" normalizeH="0" baseline="0" noProof="0" dirty="0">
              <a:ln>
                <a:noFill/>
              </a:ln>
              <a:solidFill>
                <a:schemeClr val="accent1">
                  <a:lumMod val="50000"/>
                </a:schemeClr>
              </a:solidFill>
              <a:effectLst>
                <a:outerShdw blurRad="50800" dist="50800" dir="5400000" sx="101000" sy="101000" algn="t" rotWithShape="0">
                  <a:prstClr val="black">
                    <a:alpha val="40000"/>
                  </a:prstClr>
                </a:outerShdw>
              </a:effectLst>
              <a:uLnTx/>
              <a:uFillTx/>
              <a:latin typeface="GillSans" panose="020B0602020204020204" pitchFamily="34" charset="0"/>
              <a:ea typeface="+mj-ea"/>
              <a:cs typeface="Avenir LT 65 Medium"/>
            </a:endParaRPr>
          </a:p>
        </p:txBody>
      </p:sp>
      <p:sp>
        <p:nvSpPr>
          <p:cNvPr id="15" name="Subtítulo 2"/>
          <p:cNvSpPr txBox="1">
            <a:spLocks/>
          </p:cNvSpPr>
          <p:nvPr/>
        </p:nvSpPr>
        <p:spPr>
          <a:xfrm>
            <a:off x="4865253" y="1895920"/>
            <a:ext cx="4024507" cy="4104456"/>
          </a:xfrm>
          <a:prstGeom prst="rect">
            <a:avLst/>
          </a:prstGeom>
        </p:spPr>
        <p:txBody>
          <a:bodyPr vert="horz" lIns="91440" tIns="45720" rIns="91440" bIns="45720" rtlCol="0">
            <a:normAutofit/>
          </a:bodyPr>
          <a:lstStyle/>
          <a:p>
            <a:pPr indent="-144000">
              <a:lnSpc>
                <a:spcPts val="1560"/>
              </a:lnSpc>
              <a:spcBef>
                <a:spcPts val="1200"/>
              </a:spcBef>
            </a:pPr>
            <a:r>
              <a:rPr lang="es-ES" sz="1514" dirty="0" smtClean="0">
                <a:solidFill>
                  <a:srgbClr val="4F81BD">
                    <a:lumMod val="50000"/>
                  </a:srgbClr>
                </a:solidFill>
                <a:latin typeface="GillSans" panose="020B0602020204020204" pitchFamily="34" charset="0"/>
                <a:cs typeface="Avenir 85 Heavy"/>
              </a:rPr>
              <a:t>Independently of the level of management, funding of education system is a part of national budget .</a:t>
            </a:r>
            <a:endParaRPr lang="es-ES" sz="1514" dirty="0" smtClean="0">
              <a:solidFill>
                <a:srgbClr val="4F81BD">
                  <a:lumMod val="50000"/>
                </a:srgbClr>
              </a:solidFill>
              <a:latin typeface="GillSans" panose="020B0602020204020204" pitchFamily="34" charset="0"/>
              <a:cs typeface="Avenir 85 Heavy"/>
            </a:endParaRPr>
          </a:p>
          <a:p>
            <a:pPr marL="144000" indent="-144000">
              <a:lnSpc>
                <a:spcPts val="1560"/>
              </a:lnSpc>
              <a:spcBef>
                <a:spcPts val="1200"/>
              </a:spcBef>
              <a:buFont typeface="Arial"/>
              <a:buChar char="•"/>
            </a:pPr>
            <a:r>
              <a:rPr lang="es-ES" sz="1514" b="1" dirty="0" smtClean="0">
                <a:solidFill>
                  <a:srgbClr val="4F81BD">
                    <a:lumMod val="50000"/>
                  </a:srgbClr>
                </a:solidFill>
                <a:latin typeface="GillSans" panose="020B0602020204020204" pitchFamily="34" charset="0"/>
                <a:cs typeface="Avenir 85 Heavy"/>
              </a:rPr>
              <a:t>In national schools, compulsory education and secondary education are free to all students, as well as well as day class in </a:t>
            </a:r>
            <a:r>
              <a:rPr lang="es-ES" sz="1514" b="1" dirty="0" smtClean="0">
                <a:solidFill>
                  <a:srgbClr val="4F81BD">
                    <a:lumMod val="50000"/>
                  </a:srgbClr>
                </a:solidFill>
                <a:latin typeface="GillSans" panose="020B0602020204020204" pitchFamily="34" charset="0"/>
                <a:cs typeface="Avenir 85 Heavy"/>
              </a:rPr>
              <a:t>university</a:t>
            </a:r>
            <a:r>
              <a:rPr lang="es-ES" sz="1514" dirty="0" smtClean="0">
                <a:solidFill>
                  <a:srgbClr val="4F81BD">
                    <a:lumMod val="50000"/>
                  </a:srgbClr>
                </a:solidFill>
                <a:latin typeface="GillSans" panose="020B0602020204020204" pitchFamily="34" charset="0"/>
                <a:cs typeface="Avenir 85 Heavy"/>
              </a:rPr>
              <a:t>.</a:t>
            </a:r>
          </a:p>
          <a:p>
            <a:pPr marL="144000" indent="-144000">
              <a:lnSpc>
                <a:spcPts val="1560"/>
              </a:lnSpc>
              <a:spcBef>
                <a:spcPts val="1200"/>
              </a:spcBef>
              <a:buFont typeface="Arial"/>
              <a:buChar char="•"/>
            </a:pPr>
            <a:r>
              <a:rPr lang="es-ES" sz="1514" dirty="0" smtClean="0">
                <a:solidFill>
                  <a:srgbClr val="4F81BD">
                    <a:lumMod val="50000"/>
                  </a:srgbClr>
                </a:solidFill>
                <a:latin typeface="GillSans" panose="020B0602020204020204" pitchFamily="34" charset="0"/>
                <a:cs typeface="Avenir 85 Heavy"/>
              </a:rPr>
              <a:t>Elementary and Secondary education, including baccalaureate, are almost </a:t>
            </a:r>
            <a:r>
              <a:rPr lang="es-ES" sz="1514" dirty="0" smtClean="0">
                <a:solidFill>
                  <a:srgbClr val="4F81BD">
                    <a:lumMod val="50000"/>
                  </a:srgbClr>
                </a:solidFill>
                <a:latin typeface="GillSans" panose="020B0602020204020204" pitchFamily="34" charset="0"/>
                <a:cs typeface="Avenir 85 Heavy"/>
              </a:rPr>
              <a:t>public.</a:t>
            </a:r>
            <a:endParaRPr lang="es-ES" sz="1514" dirty="0" smtClean="0">
              <a:solidFill>
                <a:srgbClr val="4F81BD">
                  <a:lumMod val="50000"/>
                </a:srgbClr>
              </a:solidFill>
              <a:latin typeface="GillSans" panose="020B0602020204020204" pitchFamily="34" charset="0"/>
              <a:cs typeface="Avenir 85 Heavy"/>
            </a:endParaRPr>
          </a:p>
          <a:p>
            <a:pPr marL="144000" indent="-144000">
              <a:lnSpc>
                <a:spcPts val="1560"/>
              </a:lnSpc>
              <a:spcBef>
                <a:spcPts val="1200"/>
              </a:spcBef>
              <a:buFont typeface="Arial"/>
              <a:buChar char="•"/>
            </a:pPr>
            <a:r>
              <a:rPr lang="es-ES" sz="1514" dirty="0" smtClean="0">
                <a:solidFill>
                  <a:srgbClr val="4F81BD">
                    <a:lumMod val="50000"/>
                  </a:srgbClr>
                </a:solidFill>
                <a:latin typeface="GillSans" panose="020B0602020204020204" pitchFamily="34" charset="0"/>
                <a:cs typeface="Avenir 85 Heavy"/>
              </a:rPr>
              <a:t>Upper teaching, together with early childhood education and post secondary education are the only stages where non-public teaching is </a:t>
            </a:r>
            <a:r>
              <a:rPr lang="es-ES" sz="1514" dirty="0" smtClean="0">
                <a:solidFill>
                  <a:srgbClr val="4F81BD">
                    <a:lumMod val="50000"/>
                  </a:srgbClr>
                </a:solidFill>
                <a:latin typeface="GillSans" panose="020B0602020204020204" pitchFamily="34" charset="0"/>
                <a:cs typeface="Avenir 85 Heavy"/>
              </a:rPr>
              <a:t>important.</a:t>
            </a:r>
            <a:endParaRPr lang="es-ES" sz="1514" dirty="0" smtClean="0">
              <a:solidFill>
                <a:srgbClr val="4F81BD">
                  <a:lumMod val="50000"/>
                </a:srgbClr>
              </a:solidFill>
              <a:latin typeface="GillSans" panose="020B0602020204020204" pitchFamily="34" charset="0"/>
              <a:cs typeface="Avenir 85 Heavy"/>
            </a:endParaRPr>
          </a:p>
          <a:p>
            <a:pPr marL="144000" indent="-144000">
              <a:lnSpc>
                <a:spcPts val="1560"/>
              </a:lnSpc>
              <a:spcBef>
                <a:spcPts val="1200"/>
              </a:spcBef>
              <a:buFont typeface="Arial"/>
              <a:buChar char="•"/>
            </a:pPr>
            <a:r>
              <a:rPr lang="es-ES" sz="1514" dirty="0" smtClean="0">
                <a:solidFill>
                  <a:srgbClr val="4F81BD">
                    <a:lumMod val="50000"/>
                  </a:srgbClr>
                </a:solidFill>
                <a:latin typeface="GillSans" panose="020B0602020204020204" pitchFamily="34" charset="0"/>
                <a:cs typeface="Avenir 85 Heavy"/>
              </a:rPr>
              <a:t>About one third of university students take their courses in 300 non-public </a:t>
            </a:r>
            <a:r>
              <a:rPr lang="es-ES" sz="1514" dirty="0" smtClean="0">
                <a:solidFill>
                  <a:srgbClr val="4F81BD">
                    <a:lumMod val="50000"/>
                  </a:srgbClr>
                </a:solidFill>
                <a:latin typeface="GillSans" panose="020B0602020204020204" pitchFamily="34" charset="0"/>
                <a:cs typeface="Avenir 85 Heavy"/>
              </a:rPr>
              <a:t>centers. </a:t>
            </a:r>
            <a:endParaRPr lang="es-ES" sz="1514" dirty="0" smtClean="0">
              <a:solidFill>
                <a:srgbClr val="4F81BD">
                  <a:lumMod val="50000"/>
                </a:srgbClr>
              </a:solidFill>
              <a:latin typeface="GillSans" panose="020B0602020204020204" pitchFamily="34" charset="0"/>
              <a:cs typeface="Avenir 85 Heavy"/>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922" y="0"/>
            <a:ext cx="9144000" cy="6858000"/>
          </a:xfrm>
          <a:prstGeom prst="rect">
            <a:avLst/>
          </a:prstGeom>
        </p:spPr>
      </p:pic>
      <p:sp>
        <p:nvSpPr>
          <p:cNvPr id="3" name="Subtítulo 2"/>
          <p:cNvSpPr>
            <a:spLocks noGrp="1"/>
          </p:cNvSpPr>
          <p:nvPr>
            <p:ph type="subTitle" idx="1"/>
          </p:nvPr>
        </p:nvSpPr>
        <p:spPr>
          <a:xfrm>
            <a:off x="241784" y="1895920"/>
            <a:ext cx="4024507" cy="4104456"/>
          </a:xfrm>
        </p:spPr>
        <p:txBody>
          <a:bodyPr>
            <a:normAutofit/>
          </a:bodyPr>
          <a:lstStyle/>
          <a:p>
            <a:pPr indent="-144000" algn="l">
              <a:lnSpc>
                <a:spcPts val="1817"/>
              </a:lnSpc>
              <a:spcBef>
                <a:spcPts val="1200"/>
              </a:spcBef>
            </a:pPr>
            <a:r>
              <a:rPr lang="es-ES" sz="1514" dirty="0" smtClean="0">
                <a:latin typeface="GillSans" panose="020B0602020204020204" pitchFamily="34" charset="0"/>
              </a:rPr>
              <a:t>Poland is a country where there </a:t>
            </a:r>
            <a:r>
              <a:rPr lang="es-ES" sz="1514" dirty="0" smtClean="0">
                <a:latin typeface="GillSans" panose="020B0602020204020204" pitchFamily="34" charset="0"/>
              </a:rPr>
              <a:t>are </a:t>
            </a:r>
            <a:r>
              <a:rPr lang="es-ES" sz="1514" b="1" dirty="0" smtClean="0">
                <a:latin typeface="GillSans" panose="020B0602020204020204" pitchFamily="34" charset="0"/>
              </a:rPr>
              <a:t>no illiterate people</a:t>
            </a:r>
            <a:r>
              <a:rPr lang="es-ES" sz="1514" dirty="0" smtClean="0">
                <a:latin typeface="GillSans" panose="020B0602020204020204" pitchFamily="34" charset="0"/>
              </a:rPr>
              <a:t> and with a </a:t>
            </a:r>
            <a:r>
              <a:rPr lang="es-ES" sz="1514" b="1" dirty="0" smtClean="0">
                <a:latin typeface="GillSans" panose="020B0602020204020204" pitchFamily="34" charset="0"/>
              </a:rPr>
              <a:t>low </a:t>
            </a:r>
            <a:r>
              <a:rPr lang="es-ES" sz="1514" b="1" dirty="0" smtClean="0">
                <a:latin typeface="GillSans" panose="020B0602020204020204" pitchFamily="34" charset="0"/>
              </a:rPr>
              <a:t>rate of academic </a:t>
            </a:r>
            <a:r>
              <a:rPr lang="es-ES" sz="1514" b="1" dirty="0" smtClean="0">
                <a:latin typeface="GillSans" panose="020B0602020204020204" pitchFamily="34" charset="0"/>
              </a:rPr>
              <a:t>failure</a:t>
            </a:r>
            <a:r>
              <a:rPr lang="es-ES" sz="1514" dirty="0" smtClean="0">
                <a:latin typeface="GillSans" panose="020B0602020204020204" pitchFamily="34" charset="0"/>
              </a:rPr>
              <a:t> in all education stages, especially in non-university </a:t>
            </a:r>
            <a:r>
              <a:rPr lang="es-ES" sz="1514" dirty="0" smtClean="0">
                <a:latin typeface="GillSans" panose="020B0602020204020204" pitchFamily="34" charset="0"/>
              </a:rPr>
              <a:t>ones. </a:t>
            </a:r>
            <a:endParaRPr lang="es-ES" sz="1514" dirty="0" smtClean="0">
              <a:latin typeface="GillSans" panose="020B0602020204020204" pitchFamily="34" charset="0"/>
            </a:endParaRPr>
          </a:p>
          <a:p>
            <a:pPr indent="-144000" algn="l">
              <a:lnSpc>
                <a:spcPts val="1817"/>
              </a:lnSpc>
              <a:spcBef>
                <a:spcPts val="1200"/>
              </a:spcBef>
            </a:pPr>
            <a:r>
              <a:rPr lang="es-ES" sz="1514" dirty="0" smtClean="0">
                <a:latin typeface="GillSans" panose="020B0602020204020204" pitchFamily="34" charset="0"/>
              </a:rPr>
              <a:t>Its education system, almost completely public, is well organized and it is characterized by elaborated </a:t>
            </a:r>
            <a:r>
              <a:rPr lang="es-ES" sz="1514" dirty="0" smtClean="0">
                <a:latin typeface="GillSans" panose="020B0602020204020204" pitchFamily="34" charset="0"/>
              </a:rPr>
              <a:t>guidelines.</a:t>
            </a:r>
            <a:endParaRPr lang="es-ES" sz="1514" dirty="0" smtClean="0">
              <a:latin typeface="GillSans" panose="020B0602020204020204" pitchFamily="34" charset="0"/>
            </a:endParaRPr>
          </a:p>
          <a:p>
            <a:pPr indent="-144000" algn="l">
              <a:lnSpc>
                <a:spcPts val="1817"/>
              </a:lnSpc>
              <a:spcBef>
                <a:spcPts val="1200"/>
              </a:spcBef>
            </a:pPr>
            <a:r>
              <a:rPr lang="es-ES" sz="1514" dirty="0" smtClean="0">
                <a:latin typeface="GillSans" panose="020B0602020204020204" pitchFamily="34" charset="0"/>
              </a:rPr>
              <a:t>The annual budget per student as a percentage of GDP is above the average of the </a:t>
            </a:r>
            <a:r>
              <a:rPr lang="es-ES" sz="1514" dirty="0" smtClean="0">
                <a:latin typeface="GillSans" panose="020B0602020204020204" pitchFamily="34" charset="0"/>
              </a:rPr>
              <a:t>OECD.</a:t>
            </a:r>
            <a:endParaRPr lang="es-ES" sz="1514" dirty="0" smtClean="0">
              <a:latin typeface="GillSans" panose="020B0602020204020204" pitchFamily="34" charset="0"/>
            </a:endParaRPr>
          </a:p>
        </p:txBody>
      </p:sp>
      <p:sp>
        <p:nvSpPr>
          <p:cNvPr id="5" name="Rectángulo 4"/>
          <p:cNvSpPr/>
          <p:nvPr/>
        </p:nvSpPr>
        <p:spPr>
          <a:xfrm>
            <a:off x="0" y="6237312"/>
            <a:ext cx="9144000" cy="62068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pic>
        <p:nvPicPr>
          <p:cNvPr id="6" name="Imagen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6721340" y="6264696"/>
            <a:ext cx="553299" cy="620688"/>
          </a:xfrm>
          <a:prstGeom prst="rect">
            <a:avLst/>
          </a:prstGeom>
        </p:spPr>
      </p:pic>
      <p:pic>
        <p:nvPicPr>
          <p:cNvPr id="7" name="Imagen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634758" y="6337312"/>
            <a:ext cx="1586504" cy="450548"/>
          </a:xfrm>
          <a:prstGeom prst="rect">
            <a:avLst/>
          </a:prstGeom>
        </p:spPr>
      </p:pic>
      <p:pic>
        <p:nvPicPr>
          <p:cNvPr id="8" name="Imagen 7"/>
          <p:cNvPicPr>
            <a:picLocks noChangeAspect="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270303" y="6244582"/>
            <a:ext cx="616942" cy="613417"/>
          </a:xfrm>
          <a:prstGeom prst="rect">
            <a:avLst/>
          </a:prstGeom>
        </p:spPr>
      </p:pic>
      <p:sp>
        <p:nvSpPr>
          <p:cNvPr id="9" name="Título 1"/>
          <p:cNvSpPr txBox="1">
            <a:spLocks/>
          </p:cNvSpPr>
          <p:nvPr/>
        </p:nvSpPr>
        <p:spPr>
          <a:xfrm>
            <a:off x="1216" y="6310558"/>
            <a:ext cx="2808312" cy="504056"/>
          </a:xfrm>
          <a:prstGeom prst="rect">
            <a:avLst/>
          </a:prstGeom>
        </p:spPr>
        <p:txBody>
          <a:bodyPr vert="horz" lIns="91440" tIns="45720" rIns="91440" bIns="45720" rtlCol="0" anchor="b" anchorCtr="0">
            <a:noAutofit/>
          </a:bodyPr>
          <a:lstStyle>
            <a:lvl1pPr algn="ctr" defTabSz="914400" rtl="0" eaLnBrk="1" latinLnBrk="0" hangingPunct="1">
              <a:spcBef>
                <a:spcPct val="0"/>
              </a:spcBef>
              <a:spcAft>
                <a:spcPts val="600"/>
              </a:spcAft>
              <a:buNone/>
              <a:defRPr sz="5400" kern="1200">
                <a:solidFill>
                  <a:schemeClr val="accent1">
                    <a:lumMod val="50000"/>
                  </a:schemeClr>
                </a:solidFill>
                <a:effectLst>
                  <a:outerShdw blurRad="50800" dist="50800" dir="5400000" sx="101000" sy="101000" algn="t" rotWithShape="0">
                    <a:prstClr val="black">
                      <a:alpha val="40000"/>
                    </a:prstClr>
                  </a:outerShdw>
                </a:effectLst>
                <a:latin typeface="+mj-lt"/>
                <a:ea typeface="+mj-ea"/>
                <a:cs typeface="+mj-cs"/>
              </a:defRPr>
            </a:lvl1pPr>
          </a:lstStyle>
          <a:p>
            <a:pPr>
              <a:spcAft>
                <a:spcPts val="0"/>
              </a:spcAft>
            </a:pPr>
            <a:r>
              <a:rPr lang="es-ES_tradnl" sz="1200" b="1" dirty="0" smtClean="0">
                <a:effectLst/>
                <a:latin typeface="GillSans" panose="020B0602020204020204" pitchFamily="34" charset="0"/>
                <a:cs typeface="Avenir LT 65 Medium"/>
              </a:rPr>
              <a:t>Multiculturalidad y Diversidad</a:t>
            </a:r>
          </a:p>
          <a:p>
            <a:pPr>
              <a:spcAft>
                <a:spcPts val="0"/>
              </a:spcAft>
            </a:pPr>
            <a:r>
              <a:rPr lang="es-ES_tradnl" sz="1200" b="1" dirty="0" smtClean="0">
                <a:effectLst/>
                <a:latin typeface="GillSans" panose="020B0602020204020204" pitchFamily="34" charset="0"/>
                <a:cs typeface="Avenir LT 65 Medium"/>
              </a:rPr>
              <a:t>en la Educación de Adultos</a:t>
            </a:r>
            <a:endParaRPr lang="es-ES_tradnl" sz="1200" b="1" dirty="0">
              <a:effectLst/>
              <a:latin typeface="GillSans" panose="020B0602020204020204" pitchFamily="34" charset="0"/>
              <a:cs typeface="Avenir LT 65 Medium"/>
            </a:endParaRPr>
          </a:p>
        </p:txBody>
      </p:sp>
      <p:sp>
        <p:nvSpPr>
          <p:cNvPr id="13" name="Título 1"/>
          <p:cNvSpPr txBox="1">
            <a:spLocks/>
          </p:cNvSpPr>
          <p:nvPr/>
        </p:nvSpPr>
        <p:spPr>
          <a:xfrm>
            <a:off x="403920" y="649231"/>
            <a:ext cx="8658082" cy="915912"/>
          </a:xfrm>
          <a:prstGeom prst="rect">
            <a:avLst/>
          </a:prstGeom>
        </p:spPr>
        <p:txBody>
          <a:bodyPr vert="horz" lIns="91440" tIns="45720" rIns="91440" bIns="45720" rtlCol="0" anchor="t" anchorCtr="0">
            <a:no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s-ES_tradnl" sz="3600" b="1" i="0" u="none" strike="noStrike" kern="1200" cap="none" spc="0" normalizeH="0" baseline="0" noProof="0" dirty="0" err="1" smtClean="0">
                <a:ln>
                  <a:noFill/>
                </a:ln>
                <a:solidFill>
                  <a:schemeClr val="accent1">
                    <a:lumMod val="50000"/>
                  </a:schemeClr>
                </a:solidFill>
                <a:effectLst>
                  <a:outerShdw blurRad="50800" dist="50800" dir="5400000" sx="101000" sy="101000" algn="t" rotWithShape="0">
                    <a:prstClr val="black">
                      <a:alpha val="40000"/>
                    </a:prstClr>
                  </a:outerShdw>
                </a:effectLst>
                <a:uLnTx/>
                <a:uFillTx/>
                <a:latin typeface="GillSans" panose="020B0602020204020204" pitchFamily="34" charset="0"/>
                <a:ea typeface="+mj-ea"/>
                <a:cs typeface="Avenir LT 65 Medium"/>
              </a:rPr>
              <a:t>Additional</a:t>
            </a:r>
            <a:r>
              <a:rPr kumimoji="0" lang="es-ES_tradnl" sz="3600" b="1" i="0" u="none" strike="noStrike" kern="1200" cap="none" spc="0" normalizeH="0" baseline="0" noProof="0" dirty="0" smtClean="0">
                <a:ln>
                  <a:noFill/>
                </a:ln>
                <a:solidFill>
                  <a:schemeClr val="accent1">
                    <a:lumMod val="50000"/>
                  </a:schemeClr>
                </a:solidFill>
                <a:effectLst>
                  <a:outerShdw blurRad="50800" dist="50800" dir="5400000" sx="101000" sy="101000" algn="t" rotWithShape="0">
                    <a:prstClr val="black">
                      <a:alpha val="40000"/>
                    </a:prstClr>
                  </a:outerShdw>
                </a:effectLst>
                <a:uLnTx/>
                <a:uFillTx/>
                <a:latin typeface="GillSans" panose="020B0602020204020204" pitchFamily="34" charset="0"/>
                <a:ea typeface="+mj-ea"/>
                <a:cs typeface="Avenir LT 65 Medium"/>
              </a:rPr>
              <a:t> </a:t>
            </a:r>
            <a:r>
              <a:rPr kumimoji="0" lang="es-ES_tradnl" sz="3600" b="1" i="0" u="none" strike="noStrike" kern="1200" cap="none" spc="0" normalizeH="0" baseline="0" noProof="0" dirty="0" err="1" smtClean="0">
                <a:ln>
                  <a:noFill/>
                </a:ln>
                <a:solidFill>
                  <a:schemeClr val="accent1">
                    <a:lumMod val="50000"/>
                  </a:schemeClr>
                </a:solidFill>
                <a:effectLst>
                  <a:outerShdw blurRad="50800" dist="50800" dir="5400000" sx="101000" sy="101000" algn="t" rotWithShape="0">
                    <a:prstClr val="black">
                      <a:alpha val="40000"/>
                    </a:prstClr>
                  </a:outerShdw>
                </a:effectLst>
                <a:uLnTx/>
                <a:uFillTx/>
                <a:latin typeface="GillSans" panose="020B0602020204020204" pitchFamily="34" charset="0"/>
                <a:ea typeface="+mj-ea"/>
                <a:cs typeface="Avenir LT 65 Medium"/>
              </a:rPr>
              <a:t>Interesting</a:t>
            </a:r>
            <a:r>
              <a:rPr lang="es-ES_tradnl" sz="3600" b="1" dirty="0" smtClean="0">
                <a:solidFill>
                  <a:schemeClr val="accent1">
                    <a:lumMod val="50000"/>
                  </a:schemeClr>
                </a:solidFill>
                <a:effectLst>
                  <a:outerShdw blurRad="50800" dist="50800" dir="5400000" sx="101000" sy="101000" algn="t" rotWithShape="0">
                    <a:prstClr val="black">
                      <a:alpha val="40000"/>
                    </a:prstClr>
                  </a:outerShdw>
                </a:effectLst>
                <a:latin typeface="GillSans" panose="020B0602020204020204" pitchFamily="34" charset="0"/>
                <a:ea typeface="+mj-ea"/>
                <a:cs typeface="Avenir LT 65 Medium"/>
              </a:rPr>
              <a:t> Data</a:t>
            </a:r>
            <a:endParaRPr kumimoji="0" lang="es-ES_tradnl" sz="3600" b="1" i="0" u="none" strike="noStrike" kern="1200" cap="none" spc="0" normalizeH="0" baseline="0" noProof="0" dirty="0">
              <a:ln>
                <a:noFill/>
              </a:ln>
              <a:solidFill>
                <a:schemeClr val="accent1">
                  <a:lumMod val="50000"/>
                </a:schemeClr>
              </a:solidFill>
              <a:effectLst>
                <a:outerShdw blurRad="50800" dist="50800" dir="5400000" sx="101000" sy="101000" algn="t" rotWithShape="0">
                  <a:prstClr val="black">
                    <a:alpha val="40000"/>
                  </a:prstClr>
                </a:outerShdw>
              </a:effectLst>
              <a:uLnTx/>
              <a:uFillTx/>
              <a:latin typeface="GillSans" panose="020B0602020204020204" pitchFamily="34" charset="0"/>
              <a:ea typeface="+mj-ea"/>
              <a:cs typeface="Avenir LT 65 Medium"/>
            </a:endParaRPr>
          </a:p>
        </p:txBody>
      </p:sp>
      <p:sp>
        <p:nvSpPr>
          <p:cNvPr id="15" name="Subtítulo 2"/>
          <p:cNvSpPr txBox="1">
            <a:spLocks/>
          </p:cNvSpPr>
          <p:nvPr/>
        </p:nvSpPr>
        <p:spPr>
          <a:xfrm>
            <a:off x="4865253" y="1895920"/>
            <a:ext cx="4024507" cy="4104456"/>
          </a:xfrm>
          <a:prstGeom prst="rect">
            <a:avLst/>
          </a:prstGeom>
        </p:spPr>
        <p:txBody>
          <a:bodyPr vert="horz" lIns="91440" tIns="45720" rIns="91440" bIns="45720" rtlCol="0">
            <a:normAutofit/>
          </a:bodyPr>
          <a:lstStyle/>
          <a:p>
            <a:pPr lvl="0" indent="-144000">
              <a:lnSpc>
                <a:spcPts val="1817"/>
              </a:lnSpc>
              <a:spcBef>
                <a:spcPts val="1200"/>
              </a:spcBef>
            </a:pPr>
            <a:r>
              <a:rPr lang="es-ES" sz="1514" dirty="0" smtClean="0">
                <a:solidFill>
                  <a:srgbClr val="4F81BD">
                    <a:lumMod val="50000"/>
                  </a:srgbClr>
                </a:solidFill>
                <a:latin typeface="GillSans" panose="020B0602020204020204" pitchFamily="34" charset="0"/>
                <a:cs typeface="Avenir 85 Heavy"/>
              </a:rPr>
              <a:t>In the </a:t>
            </a:r>
            <a:r>
              <a:rPr lang="es-ES" sz="1514" b="1" dirty="0" smtClean="0">
                <a:solidFill>
                  <a:srgbClr val="4F81BD">
                    <a:lumMod val="50000"/>
                  </a:srgbClr>
                </a:solidFill>
                <a:latin typeface="GillSans" panose="020B0602020204020204" pitchFamily="34" charset="0"/>
                <a:cs typeface="Avenir 85 Heavy"/>
              </a:rPr>
              <a:t>2003 Pisa</a:t>
            </a:r>
            <a:r>
              <a:rPr lang="es-ES" sz="1514" b="1" dirty="0" smtClean="0">
                <a:solidFill>
                  <a:srgbClr val="4F81BD">
                    <a:lumMod val="50000"/>
                  </a:srgbClr>
                </a:solidFill>
                <a:latin typeface="GillSans" panose="020B0602020204020204" pitchFamily="34" charset="0"/>
                <a:cs typeface="Avenir 85 Heavy"/>
              </a:rPr>
              <a:t> Report</a:t>
            </a:r>
            <a:r>
              <a:rPr lang="es-ES" sz="1514" dirty="0" smtClean="0">
                <a:solidFill>
                  <a:srgbClr val="4F81BD">
                    <a:lumMod val="50000"/>
                  </a:srgbClr>
                </a:solidFill>
                <a:latin typeface="GillSans" panose="020B0602020204020204" pitchFamily="34" charset="0"/>
                <a:cs typeface="Avenir 85 Heavy"/>
              </a:rPr>
              <a:t>, Polish students </a:t>
            </a:r>
            <a:r>
              <a:rPr lang="es-ES" sz="1514" b="1" dirty="0" smtClean="0">
                <a:solidFill>
                  <a:srgbClr val="4F81BD">
                    <a:lumMod val="50000"/>
                  </a:srgbClr>
                </a:solidFill>
                <a:latin typeface="GillSans" panose="020B0602020204020204" pitchFamily="34" charset="0"/>
                <a:cs typeface="Avenir 85 Heavy"/>
              </a:rPr>
              <a:t>scored slightly below average</a:t>
            </a:r>
            <a:r>
              <a:rPr lang="es-ES" sz="1514" dirty="0" smtClean="0">
                <a:solidFill>
                  <a:srgbClr val="4F81BD">
                    <a:lumMod val="50000"/>
                  </a:srgbClr>
                </a:solidFill>
                <a:latin typeface="GillSans" panose="020B0602020204020204" pitchFamily="34" charset="0"/>
                <a:cs typeface="Avenir 85 Heavy"/>
              </a:rPr>
              <a:t>, except for reading, and somewhat better than the results of Spanish students.</a:t>
            </a:r>
            <a:endParaRPr lang="es-ES" sz="1514" dirty="0" smtClean="0">
              <a:solidFill>
                <a:srgbClr val="4F81BD">
                  <a:lumMod val="50000"/>
                </a:srgbClr>
              </a:solidFill>
              <a:latin typeface="GillSans" panose="020B0602020204020204" pitchFamily="34" charset="0"/>
              <a:cs typeface="Avenir 85 Heavy"/>
            </a:endParaRPr>
          </a:p>
          <a:p>
            <a:pPr lvl="0" indent="-144000">
              <a:lnSpc>
                <a:spcPts val="1817"/>
              </a:lnSpc>
              <a:spcBef>
                <a:spcPts val="1200"/>
              </a:spcBef>
            </a:pPr>
            <a:r>
              <a:rPr lang="es-ES" sz="1514" dirty="0" smtClean="0">
                <a:solidFill>
                  <a:srgbClr val="4F81BD">
                    <a:lumMod val="50000"/>
                  </a:srgbClr>
                </a:solidFill>
                <a:latin typeface="GillSans" panose="020B0602020204020204" pitchFamily="34" charset="0"/>
                <a:cs typeface="Avenir 85 Heavy"/>
              </a:rPr>
              <a:t>The </a:t>
            </a:r>
            <a:r>
              <a:rPr lang="es-ES" sz="1514" b="1" dirty="0" smtClean="0">
                <a:solidFill>
                  <a:srgbClr val="4F81BD">
                    <a:lumMod val="50000"/>
                  </a:srgbClr>
                </a:solidFill>
                <a:latin typeface="GillSans" panose="020B0602020204020204" pitchFamily="34" charset="0"/>
                <a:cs typeface="Avenir 85 Heavy"/>
              </a:rPr>
              <a:t>improvement</a:t>
            </a:r>
            <a:r>
              <a:rPr lang="es-ES" sz="1514" dirty="0" smtClean="0">
                <a:solidFill>
                  <a:srgbClr val="4F81BD">
                    <a:lumMod val="50000"/>
                  </a:srgbClr>
                </a:solidFill>
                <a:latin typeface="GillSans" panose="020B0602020204020204" pitchFamily="34" charset="0"/>
                <a:cs typeface="Avenir 85 Heavy"/>
              </a:rPr>
              <a:t> of Polish students' scores in relation to the </a:t>
            </a:r>
            <a:r>
              <a:rPr lang="es-ES" sz="1514" b="1" dirty="0" smtClean="0">
                <a:solidFill>
                  <a:srgbClr val="4F81BD">
                    <a:lumMod val="50000"/>
                  </a:srgbClr>
                </a:solidFill>
                <a:latin typeface="GillSans" panose="020B0602020204020204" pitchFamily="34" charset="0"/>
                <a:cs typeface="Avenir 85 Heavy"/>
              </a:rPr>
              <a:t>Pisa 2000 Report</a:t>
            </a:r>
            <a:r>
              <a:rPr lang="es-ES" sz="1514" dirty="0" smtClean="0">
                <a:solidFill>
                  <a:srgbClr val="4F81BD">
                    <a:lumMod val="50000"/>
                  </a:srgbClr>
                </a:solidFill>
                <a:latin typeface="GillSans" panose="020B0602020204020204" pitchFamily="34" charset="0"/>
                <a:cs typeface="Avenir 85 Heavy"/>
              </a:rPr>
              <a:t> was striking in all competences assessed. </a:t>
            </a:r>
            <a:endParaRPr lang="es-ES" sz="1514" dirty="0" smtClean="0">
              <a:solidFill>
                <a:srgbClr val="4F81BD">
                  <a:lumMod val="50000"/>
                </a:srgbClr>
              </a:solidFill>
              <a:latin typeface="GillSans" panose="020B0602020204020204" pitchFamily="34" charset="0"/>
              <a:cs typeface="Avenir 85 Heavy"/>
            </a:endParaRPr>
          </a:p>
        </p:txBody>
      </p:sp>
      <p:sp>
        <p:nvSpPr>
          <p:cNvPr id="11" name="Subtítulo 2"/>
          <p:cNvSpPr txBox="1">
            <a:spLocks/>
          </p:cNvSpPr>
          <p:nvPr/>
        </p:nvSpPr>
        <p:spPr>
          <a:xfrm>
            <a:off x="446473" y="5188768"/>
            <a:ext cx="8264698" cy="932588"/>
          </a:xfrm>
          <a:prstGeom prst="rect">
            <a:avLst/>
          </a:prstGeom>
        </p:spPr>
        <p:txBody>
          <a:bodyPr vert="horz" lIns="91440" tIns="45720" rIns="91440" bIns="45720" rtlCol="0">
            <a:noAutofit/>
          </a:bodyPr>
          <a:lstStyle/>
          <a:p>
            <a:pPr lvl="0" indent="-285750">
              <a:lnSpc>
                <a:spcPts val="1760"/>
              </a:lnSpc>
              <a:spcBef>
                <a:spcPts val="1800"/>
              </a:spcBef>
              <a:defRPr/>
            </a:pPr>
            <a:r>
              <a:rPr lang="es-ES" sz="1600" dirty="0" smtClean="0">
                <a:solidFill>
                  <a:schemeClr val="accent1">
                    <a:lumMod val="50000"/>
                  </a:schemeClr>
                </a:solidFill>
                <a:latin typeface="GillSans" panose="020B0602020204020204" pitchFamily="34" charset="0"/>
                <a:cs typeface="Avenir 85 Heavy"/>
              </a:rPr>
              <a:t>This project has been funded with support from the European Commission.</a:t>
            </a:r>
            <a:br>
              <a:rPr lang="es-ES" sz="1600" dirty="0" smtClean="0">
                <a:solidFill>
                  <a:schemeClr val="accent1">
                    <a:lumMod val="50000"/>
                  </a:schemeClr>
                </a:solidFill>
                <a:latin typeface="GillSans" panose="020B0602020204020204" pitchFamily="34" charset="0"/>
                <a:cs typeface="Avenir 85 Heavy"/>
              </a:rPr>
            </a:br>
            <a:r>
              <a:rPr lang="es-ES" sz="1600" smtClean="0">
                <a:solidFill>
                  <a:schemeClr val="accent1">
                    <a:lumMod val="50000"/>
                  </a:schemeClr>
                </a:solidFill>
                <a:latin typeface="GillSans" panose="020B0602020204020204" pitchFamily="34" charset="0"/>
                <a:cs typeface="Avenir 85 Heavy"/>
              </a:rPr>
              <a:t>This publication [communication] reflects the views only of the author, and the Commission cannot be held responsible for any use which may be made of the information contained therein.	</a:t>
            </a:r>
          </a:p>
        </p:txBody>
      </p:sp>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327</TotalTime>
  <Words>1289</Words>
  <Application>Microsoft Office PowerPoint</Application>
  <PresentationFormat>Presentación en pantalla (4:3)</PresentationFormat>
  <Paragraphs>105</Paragraphs>
  <Slides>11</Slides>
  <Notes>1</Notes>
  <HiddenSlides>0</HiddenSlides>
  <MMClips>0</MMClips>
  <ScaleCrop>false</ScaleCrop>
  <HeadingPairs>
    <vt:vector size="4" baseType="variant">
      <vt:variant>
        <vt:lpstr>Plantilla de diseño</vt:lpstr>
      </vt:variant>
      <vt:variant>
        <vt:i4>1</vt:i4>
      </vt:variant>
      <vt:variant>
        <vt:lpstr>Títulos de diapositiva</vt:lpstr>
      </vt:variant>
      <vt:variant>
        <vt:i4>11</vt:i4>
      </vt:variant>
    </vt:vector>
  </HeadingPairs>
  <TitlesOfParts>
    <vt:vector size="12" baseType="lpstr">
      <vt:lpstr>Office Theme</vt:lpstr>
      <vt:lpstr>Diapositiva 1</vt:lpstr>
      <vt:lpstr>Management of Polish Education System</vt:lpstr>
      <vt:lpstr>Compulsion</vt:lpstr>
      <vt:lpstr>Stages of Polish Education System</vt:lpstr>
      <vt:lpstr>Stages of Polish Education System</vt:lpstr>
      <vt:lpstr>Stages of Polish Education System</vt:lpstr>
      <vt:lpstr>Stages of Polish Education System</vt:lpstr>
      <vt:lpstr>Stages of Polish Education System</vt:lpstr>
      <vt:lpstr>Stages of Polish Education System</vt:lpstr>
      <vt:lpstr>Diapositiva 10</vt:lpstr>
      <vt:lpstr>Diapositiva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Jose Antonio Sanchez Garcia</cp:lastModifiedBy>
  <cp:revision>67</cp:revision>
  <dcterms:created xsi:type="dcterms:W3CDTF">2017-06-21T21:25:50Z</dcterms:created>
  <dcterms:modified xsi:type="dcterms:W3CDTF">2017-06-21T23:03:43Z</dcterms:modified>
</cp:coreProperties>
</file>