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slideLayouts/slideLayout6.xml" ContentType="application/vnd.openxmlformats-officedocument.presentationml.slideLayout+xml"/>
  <Override PartName="/ppt/slides/slide5.xml" ContentType="application/vnd.openxmlformats-officedocument.presentationml.slide+xml"/>
  <Override PartName="/ppt/slideLayouts/slideLayout12.xml" ContentType="application/vnd.openxmlformats-officedocument.presentationml.slideLayout+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s/slide6.xml" ContentType="application/vnd.openxmlformats-officedocument.presentationml.slide+xml"/>
  <Override PartName="/ppt/slideLayouts/slideLayout13.xml" ContentType="application/vnd.openxmlformats-officedocument.presentationml.slideLayout+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ldMasterIdLst>
    <p:sldMasterId r:id="rId1"/>
  </p:sldMasterIdLst>
  <p:notesMasterIdLst>
    <p:notesMasterId r:id="rId15"/>
  </p:notesMasterIdLst>
  <p:sldIdLst>
    <p:sldId id="256" r:id="rId2"/>
    <p:sldId id="278" r:id="rId3"/>
    <p:sldId id="279" r:id="rId4"/>
    <p:sldId id="280" r:id="rId5"/>
    <p:sldId id="292" r:id="rId6"/>
    <p:sldId id="282" r:id="rId7"/>
    <p:sldId id="283" r:id="rId8"/>
    <p:sldId id="293" r:id="rId9"/>
    <p:sldId id="294" r:id="rId10"/>
    <p:sldId id="296" r:id="rId11"/>
    <p:sldId id="298" r:id="rId12"/>
    <p:sldId id="297" r:id="rId13"/>
    <p:sldId id="291" r:id="rId14"/>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extLst>
    <p:ext uri="{E76CE94A-603C-4142-B9EB-6D1370010A27}">
      <p14:discardImageEditData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20"/>
    </p:ext>
    <p:ext uri="{FD5EFAAD-0ECE-453E-9831-46B23BE46B34}">
      <p15:chartTrackingRefBased xmlns:mc="http://schemas.openxmlformats.org/markup-compatibility/2006" xmlns:mv="urn:schemas-microsoft-com:mac:vml" xmlns:p15="http://schemas.microsoft.com/office/powerpoint/2012/main" xmlns:p="http://schemas.openxmlformats.org/presentationml/2006/main" xmlns:r="http://schemas.openxmlformats.org/officeDocument/2006/relationships" xmlns:a="http://schemas.openxmlformats.org/drawingml/2006/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showOutlineIcons="0" horzBarState="maximized">
    <p:restoredLeft sz="15987" autoAdjust="0"/>
    <p:restoredTop sz="94660"/>
  </p:normalViewPr>
  <p:slideViewPr>
    <p:cSldViewPr snapToGrid="0">
      <p:cViewPr varScale="1">
        <p:scale>
          <a:sx n="128" d="100"/>
          <a:sy n="128" d="100"/>
        </p:scale>
        <p:origin x="-296" y="-104"/>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77" name="PlaceHolder 1"/>
          <p:cNvSpPr>
            <a:spLocks noGrp="1"/>
          </p:cNvSpPr>
          <p:nvPr>
            <p:ph type="body"/>
          </p:nvPr>
        </p:nvSpPr>
        <p:spPr>
          <a:xfrm>
            <a:off x="653040" y="4002120"/>
            <a:ext cx="5551560" cy="4310280"/>
          </a:xfrm>
          <a:prstGeom prst="rect">
            <a:avLst/>
          </a:prstGeom>
        </p:spPr>
        <p:txBody>
          <a:bodyPr lIns="0" tIns="0" rIns="0" bIns="0"/>
          <a:lstStyle/>
          <a:p>
            <a:r>
              <a:rPr lang="es-ES" sz="2520">
                <a:latin typeface="Arial"/>
              </a:rPr>
              <a:t>Pulse para editar el formato de las notas</a:t>
            </a:r>
            <a:endParaRPr/>
          </a:p>
        </p:txBody>
      </p:sp>
      <p:sp>
        <p:nvSpPr>
          <p:cNvPr id="78" name="PlaceHolder 2"/>
          <p:cNvSpPr>
            <a:spLocks noGrp="1"/>
          </p:cNvSpPr>
          <p:nvPr>
            <p:ph type="hdr"/>
          </p:nvPr>
        </p:nvSpPr>
        <p:spPr>
          <a:xfrm>
            <a:off x="0" y="0"/>
            <a:ext cx="2976120" cy="456840"/>
          </a:xfrm>
          <a:prstGeom prst="rect">
            <a:avLst/>
          </a:prstGeom>
        </p:spPr>
        <p:txBody>
          <a:bodyPr lIns="0" tIns="0" rIns="0" bIns="0"/>
          <a:lstStyle/>
          <a:p>
            <a:r>
              <a:rPr lang="es-ES" sz="1400">
                <a:latin typeface="Times New Roman"/>
              </a:rPr>
              <a:t>&lt;encabezamiento&gt;</a:t>
            </a:r>
            <a:endParaRPr/>
          </a:p>
        </p:txBody>
      </p:sp>
      <p:sp>
        <p:nvSpPr>
          <p:cNvPr id="79" name="PlaceHolder 3"/>
          <p:cNvSpPr>
            <a:spLocks noGrp="1"/>
          </p:cNvSpPr>
          <p:nvPr>
            <p:ph type="dt"/>
          </p:nvPr>
        </p:nvSpPr>
        <p:spPr>
          <a:xfrm>
            <a:off x="3881520" y="0"/>
            <a:ext cx="2976120" cy="456840"/>
          </a:xfrm>
          <a:prstGeom prst="rect">
            <a:avLst/>
          </a:prstGeom>
        </p:spPr>
        <p:txBody>
          <a:bodyPr lIns="0" tIns="0" rIns="0" bIns="0"/>
          <a:lstStyle/>
          <a:p>
            <a:pPr algn="r"/>
            <a:r>
              <a:rPr lang="es-ES" sz="1400">
                <a:latin typeface="Times New Roman"/>
              </a:rPr>
              <a:t>&lt;fecha/hora&gt;</a:t>
            </a:r>
            <a:endParaRPr/>
          </a:p>
        </p:txBody>
      </p:sp>
      <p:sp>
        <p:nvSpPr>
          <p:cNvPr id="80" name="PlaceHolder 4"/>
          <p:cNvSpPr>
            <a:spLocks noGrp="1"/>
          </p:cNvSpPr>
          <p:nvPr>
            <p:ph type="ftr"/>
          </p:nvPr>
        </p:nvSpPr>
        <p:spPr>
          <a:xfrm>
            <a:off x="0" y="8686800"/>
            <a:ext cx="2976120" cy="456840"/>
          </a:xfrm>
          <a:prstGeom prst="rect">
            <a:avLst/>
          </a:prstGeom>
        </p:spPr>
        <p:txBody>
          <a:bodyPr lIns="0" tIns="0" rIns="0" bIns="0" anchor="b"/>
          <a:lstStyle/>
          <a:p>
            <a:r>
              <a:rPr lang="es-ES" sz="1400">
                <a:latin typeface="Times New Roman"/>
              </a:rPr>
              <a:t>&lt;pie de página&gt;</a:t>
            </a:r>
            <a:endParaRPr/>
          </a:p>
        </p:txBody>
      </p:sp>
      <p:sp>
        <p:nvSpPr>
          <p:cNvPr id="81" name="PlaceHolder 5"/>
          <p:cNvSpPr>
            <a:spLocks noGrp="1"/>
          </p:cNvSpPr>
          <p:nvPr>
            <p:ph type="sldNum"/>
          </p:nvPr>
        </p:nvSpPr>
        <p:spPr>
          <a:xfrm>
            <a:off x="3881520" y="8686800"/>
            <a:ext cx="2976120" cy="456840"/>
          </a:xfrm>
          <a:prstGeom prst="rect">
            <a:avLst/>
          </a:prstGeom>
        </p:spPr>
        <p:txBody>
          <a:bodyPr lIns="0" tIns="0" rIns="0" bIns="0" anchor="b"/>
          <a:lstStyle/>
          <a:p>
            <a:pPr algn="r"/>
            <a:fld id="{3F62C165-C141-465A-BE40-466677F37B2A}" type="slidenum">
              <a:rPr lang="es-ES" sz="1400">
                <a:latin typeface="Times New Roman"/>
              </a:rPr>
              <a:pPr algn="r"/>
              <a:t>‹Nr.›</a:t>
            </a:fld>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2" name="PlaceHolder 1"/>
          <p:cNvSpPr>
            <a:spLocks noGrp="1"/>
          </p:cNvSpPr>
          <p:nvPr>
            <p:ph type="body"/>
          </p:nvPr>
        </p:nvSpPr>
        <p:spPr>
          <a:xfrm>
            <a:off x="685800" y="4400640"/>
            <a:ext cx="5485680" cy="3599640"/>
          </a:xfrm>
          <a:prstGeom prst="rect">
            <a:avLst/>
          </a:prstGeom>
        </p:spPr>
        <p:txBody>
          <a:bodyPr lIns="0" tIns="0" rIns="0" bIns="0"/>
          <a:lstStyle/>
          <a:p>
            <a:endParaRPr/>
          </a:p>
        </p:txBody>
      </p:sp>
      <p:sp>
        <p:nvSpPr>
          <p:cNvPr id="103" name="CustomShape 2"/>
          <p:cNvSpPr/>
          <p:nvPr/>
        </p:nvSpPr>
        <p:spPr>
          <a:xfrm>
            <a:off x="3884760" y="8685360"/>
            <a:ext cx="2971080" cy="457920"/>
          </a:xfrm>
          <a:prstGeom prst="rect">
            <a:avLst/>
          </a:prstGeom>
          <a:noFill/>
          <a:ln>
            <a:noFill/>
          </a:ln>
        </p:spPr>
        <p:txBody>
          <a:bodyPr lIns="90000" tIns="45000" rIns="90000" bIns="45000" anchor="b"/>
          <a:lstStyle/>
          <a:p>
            <a:pPr algn="r">
              <a:lnSpc>
                <a:spcPct val="100000"/>
              </a:lnSpc>
            </a:pPr>
            <a:fld id="{21794274-D4AF-4F80-8A08-2195C6D2EEDC}" type="slidenum">
              <a:rPr lang="es-ES" sz="1200">
                <a:solidFill>
                  <a:srgbClr val="000000"/>
                </a:solidFill>
                <a:latin typeface="+mn-lt"/>
                <a:ea typeface="+mn-ea"/>
              </a:rPr>
              <a:pPr algn="r">
                <a:lnSpc>
                  <a:spcPct val="100000"/>
                </a:lnSpc>
              </a:pPr>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reserve="1">
  <p:cSld name="Title Slide">
    <p:spTree>
      <p:nvGrpSpPr>
        <p:cNvPr id="1" name=""/>
        <p:cNvGrpSpPr/>
        <p:nvPr/>
      </p:nvGrpSpPr>
      <p:grpSpPr>
        <a:xfrm>
          <a:off x="0" y="0"/>
          <a:ext cx="0" cy="0"/>
          <a:chOff x="0" y="0"/>
          <a:chExt cx="0" cy="0"/>
        </a:xfrm>
      </p:grpSpPr>
      <p:sp>
        <p:nvSpPr>
          <p:cNvPr id="43"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44" name="PlaceHolder 2"/>
          <p:cNvSpPr>
            <a:spLocks noGrp="1"/>
          </p:cNvSpPr>
          <p:nvPr>
            <p:ph type="subTitle"/>
          </p:nvPr>
        </p:nvSpPr>
        <p:spPr>
          <a:xfrm>
            <a:off x="457200" y="1654560"/>
            <a:ext cx="8229600" cy="3977640"/>
          </a:xfrm>
          <a:prstGeom prst="rect">
            <a:avLst/>
          </a:prstGeom>
        </p:spPr>
        <p:txBody>
          <a:bodyPr lIns="0" tIns="0" rIns="0" bIns="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Content">
    <p:spTree>
      <p:nvGrpSpPr>
        <p:cNvPr id="1" name=""/>
        <p:cNvGrpSpPr/>
        <p:nvPr/>
      </p:nvGrpSpPr>
      <p:grpSpPr>
        <a:xfrm>
          <a:off x="0" y="0"/>
          <a:ext cx="0" cy="0"/>
          <a:chOff x="0" y="0"/>
          <a:chExt cx="0" cy="0"/>
        </a:xfrm>
      </p:grpSpPr>
      <p:sp>
        <p:nvSpPr>
          <p:cNvPr id="45"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46" name="PlaceHolder 2"/>
          <p:cNvSpPr>
            <a:spLocks noGrp="1"/>
          </p:cNvSpPr>
          <p:nvPr>
            <p:ph type="body"/>
          </p:nvPr>
        </p:nvSpPr>
        <p:spPr>
          <a:xfrm>
            <a:off x="457200" y="1654560"/>
            <a:ext cx="8229600" cy="3977280"/>
          </a:xfrm>
          <a:prstGeom prst="rect">
            <a:avLst/>
          </a:prstGeom>
        </p:spPr>
        <p:txBody>
          <a:bodyPr lIns="0" tIns="0" rIns="0" bIns="0"/>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itle, 2 Content">
    <p:spTree>
      <p:nvGrpSpPr>
        <p:cNvPr id="1" name=""/>
        <p:cNvGrpSpPr/>
        <p:nvPr/>
      </p:nvGrpSpPr>
      <p:grpSpPr>
        <a:xfrm>
          <a:off x="0" y="0"/>
          <a:ext cx="0" cy="0"/>
          <a:chOff x="0" y="0"/>
          <a:chExt cx="0" cy="0"/>
        </a:xfrm>
      </p:grpSpPr>
      <p:sp>
        <p:nvSpPr>
          <p:cNvPr id="47"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48" name="PlaceHolder 2"/>
          <p:cNvSpPr>
            <a:spLocks noGrp="1"/>
          </p:cNvSpPr>
          <p:nvPr>
            <p:ph type="body"/>
          </p:nvPr>
        </p:nvSpPr>
        <p:spPr>
          <a:xfrm>
            <a:off x="457200" y="1654560"/>
            <a:ext cx="4015800" cy="3977280"/>
          </a:xfrm>
          <a:prstGeom prst="rect">
            <a:avLst/>
          </a:prstGeom>
        </p:spPr>
        <p:txBody>
          <a:bodyPr lIns="0" tIns="0" rIns="0" bIns="0"/>
          <a:lstStyle/>
          <a:p>
            <a:endParaRPr/>
          </a:p>
        </p:txBody>
      </p:sp>
      <p:sp>
        <p:nvSpPr>
          <p:cNvPr id="49" name="PlaceHolder 3"/>
          <p:cNvSpPr>
            <a:spLocks noGrp="1"/>
          </p:cNvSpPr>
          <p:nvPr>
            <p:ph type="body"/>
          </p:nvPr>
        </p:nvSpPr>
        <p:spPr>
          <a:xfrm>
            <a:off x="4674240" y="1654560"/>
            <a:ext cx="4015800" cy="3977280"/>
          </a:xfrm>
          <a:prstGeom prst="rect">
            <a:avLst/>
          </a:prstGeom>
        </p:spPr>
        <p:txBody>
          <a:bodyPr lIns="0" tIns="0" rIns="0" bIns="0"/>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50"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Only" preserve="1">
  <p:cSld name="Centered Text">
    <p:spTree>
      <p:nvGrpSpPr>
        <p:cNvPr id="1" name=""/>
        <p:cNvGrpSpPr/>
        <p:nvPr/>
      </p:nvGrpSpPr>
      <p:grpSpPr>
        <a:xfrm>
          <a:off x="0" y="0"/>
          <a:ext cx="0" cy="0"/>
          <a:chOff x="0" y="0"/>
          <a:chExt cx="0" cy="0"/>
        </a:xfrm>
      </p:grpSpPr>
      <p:sp>
        <p:nvSpPr>
          <p:cNvPr id="51" name="PlaceHolder 1"/>
          <p:cNvSpPr>
            <a:spLocks noGrp="1"/>
          </p:cNvSpPr>
          <p:nvPr>
            <p:ph type="subTitle"/>
          </p:nvPr>
        </p:nvSpPr>
        <p:spPr>
          <a:xfrm>
            <a:off x="457200" y="261000"/>
            <a:ext cx="7347960" cy="4644000"/>
          </a:xfrm>
          <a:prstGeom prst="rect">
            <a:avLst/>
          </a:prstGeom>
        </p:spPr>
        <p:txBody>
          <a:bodyPr lIns="0" tIns="0" rIns="0" bIns="0" anchor="ctr"/>
          <a:lstStyle/>
          <a:p>
            <a:pPr algn="ct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AndObj" preserve="1">
  <p:cSld name="Title, 2 Content and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53" name="PlaceHolder 2"/>
          <p:cNvSpPr>
            <a:spLocks noGrp="1"/>
          </p:cNvSpPr>
          <p:nvPr>
            <p:ph type="body"/>
          </p:nvPr>
        </p:nvSpPr>
        <p:spPr>
          <a:xfrm>
            <a:off x="457200" y="1654560"/>
            <a:ext cx="4015800" cy="1896840"/>
          </a:xfrm>
          <a:prstGeom prst="rect">
            <a:avLst/>
          </a:prstGeom>
        </p:spPr>
        <p:txBody>
          <a:bodyPr lIns="0" tIns="0" rIns="0" bIns="0"/>
          <a:lstStyle/>
          <a:p>
            <a:endParaRPr/>
          </a:p>
        </p:txBody>
      </p:sp>
      <p:sp>
        <p:nvSpPr>
          <p:cNvPr id="54" name="PlaceHolder 3"/>
          <p:cNvSpPr>
            <a:spLocks noGrp="1"/>
          </p:cNvSpPr>
          <p:nvPr>
            <p:ph type="body"/>
          </p:nvPr>
        </p:nvSpPr>
        <p:spPr>
          <a:xfrm>
            <a:off x="457200" y="3732120"/>
            <a:ext cx="4015800" cy="1896840"/>
          </a:xfrm>
          <a:prstGeom prst="rect">
            <a:avLst/>
          </a:prstGeom>
        </p:spPr>
        <p:txBody>
          <a:bodyPr lIns="0" tIns="0" rIns="0" bIns="0"/>
          <a:lstStyle/>
          <a:p>
            <a:endParaRPr/>
          </a:p>
        </p:txBody>
      </p:sp>
      <p:sp>
        <p:nvSpPr>
          <p:cNvPr id="55" name="PlaceHolder 4"/>
          <p:cNvSpPr>
            <a:spLocks noGrp="1"/>
          </p:cNvSpPr>
          <p:nvPr>
            <p:ph type="body"/>
          </p:nvPr>
        </p:nvSpPr>
        <p:spPr>
          <a:xfrm>
            <a:off x="4674240" y="1654560"/>
            <a:ext cx="4015800" cy="3977280"/>
          </a:xfrm>
          <a:prstGeom prst="rect">
            <a:avLst/>
          </a:prstGeom>
        </p:spPr>
        <p:txBody>
          <a:bodyPr lIns="0" tIns="0" rIns="0" bIns="0"/>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AndTwoObj" preserve="1">
  <p:cSld name="Title Content and 2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57" name="PlaceHolder 2"/>
          <p:cNvSpPr>
            <a:spLocks noGrp="1"/>
          </p:cNvSpPr>
          <p:nvPr>
            <p:ph type="body"/>
          </p:nvPr>
        </p:nvSpPr>
        <p:spPr>
          <a:xfrm>
            <a:off x="457200" y="1654560"/>
            <a:ext cx="4015800" cy="3977280"/>
          </a:xfrm>
          <a:prstGeom prst="rect">
            <a:avLst/>
          </a:prstGeom>
        </p:spPr>
        <p:txBody>
          <a:bodyPr lIns="0" tIns="0" rIns="0" bIns="0"/>
          <a:lstStyle/>
          <a:p>
            <a:endParaRPr/>
          </a:p>
        </p:txBody>
      </p:sp>
      <p:sp>
        <p:nvSpPr>
          <p:cNvPr id="58" name="PlaceHolder 3"/>
          <p:cNvSpPr>
            <a:spLocks noGrp="1"/>
          </p:cNvSpPr>
          <p:nvPr>
            <p:ph type="body"/>
          </p:nvPr>
        </p:nvSpPr>
        <p:spPr>
          <a:xfrm>
            <a:off x="4674240" y="1654560"/>
            <a:ext cx="4015800" cy="1896840"/>
          </a:xfrm>
          <a:prstGeom prst="rect">
            <a:avLst/>
          </a:prstGeom>
        </p:spPr>
        <p:txBody>
          <a:bodyPr lIns="0" tIns="0" rIns="0" bIns="0"/>
          <a:lstStyle/>
          <a:p>
            <a:endParaRPr/>
          </a:p>
        </p:txBody>
      </p:sp>
      <p:sp>
        <p:nvSpPr>
          <p:cNvPr id="59" name="PlaceHolder 4"/>
          <p:cNvSpPr>
            <a:spLocks noGrp="1"/>
          </p:cNvSpPr>
          <p:nvPr>
            <p:ph type="body"/>
          </p:nvPr>
        </p:nvSpPr>
        <p:spPr>
          <a:xfrm>
            <a:off x="4674240" y="3732120"/>
            <a:ext cx="4015800" cy="1896840"/>
          </a:xfrm>
          <a:prstGeom prst="rect">
            <a:avLst/>
          </a:prstGeom>
        </p:spPr>
        <p:txBody>
          <a:bodyPr lIns="0" tIns="0" rIns="0" bIns="0"/>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OverTx" preserve="1">
  <p:cSld name="Title, 2 Content over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61" name="PlaceHolder 2"/>
          <p:cNvSpPr>
            <a:spLocks noGrp="1"/>
          </p:cNvSpPr>
          <p:nvPr>
            <p:ph type="body"/>
          </p:nvPr>
        </p:nvSpPr>
        <p:spPr>
          <a:xfrm>
            <a:off x="457200" y="1654560"/>
            <a:ext cx="4015800" cy="1896840"/>
          </a:xfrm>
          <a:prstGeom prst="rect">
            <a:avLst/>
          </a:prstGeom>
        </p:spPr>
        <p:txBody>
          <a:bodyPr lIns="0" tIns="0" rIns="0" bIns="0"/>
          <a:lstStyle/>
          <a:p>
            <a:endParaRPr/>
          </a:p>
        </p:txBody>
      </p:sp>
      <p:sp>
        <p:nvSpPr>
          <p:cNvPr id="62" name="PlaceHolder 3"/>
          <p:cNvSpPr>
            <a:spLocks noGrp="1"/>
          </p:cNvSpPr>
          <p:nvPr>
            <p:ph type="body"/>
          </p:nvPr>
        </p:nvSpPr>
        <p:spPr>
          <a:xfrm>
            <a:off x="4674240" y="1654560"/>
            <a:ext cx="4015800" cy="1896840"/>
          </a:xfrm>
          <a:prstGeom prst="rect">
            <a:avLst/>
          </a:prstGeom>
        </p:spPr>
        <p:txBody>
          <a:bodyPr lIns="0" tIns="0" rIns="0" bIns="0"/>
          <a:lstStyle/>
          <a:p>
            <a:endParaRPr/>
          </a:p>
        </p:txBody>
      </p:sp>
      <p:sp>
        <p:nvSpPr>
          <p:cNvPr id="63" name="PlaceHolder 4"/>
          <p:cNvSpPr>
            <a:spLocks noGrp="1"/>
          </p:cNvSpPr>
          <p:nvPr>
            <p:ph type="body"/>
          </p:nvPr>
        </p:nvSpPr>
        <p:spPr>
          <a:xfrm>
            <a:off x="457200" y="3732120"/>
            <a:ext cx="8229600" cy="1896840"/>
          </a:xfrm>
          <a:prstGeom prst="rect">
            <a:avLst/>
          </a:prstGeom>
        </p:spPr>
        <p:txBody>
          <a:bodyPr lIns="0" tIns="0" rIns="0" bIns="0"/>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OverTx" preserve="1">
  <p:cSld name="Title, Content over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65" name="PlaceHolder 2"/>
          <p:cNvSpPr>
            <a:spLocks noGrp="1"/>
          </p:cNvSpPr>
          <p:nvPr>
            <p:ph type="body"/>
          </p:nvPr>
        </p:nvSpPr>
        <p:spPr>
          <a:xfrm>
            <a:off x="457200" y="1654560"/>
            <a:ext cx="8229600" cy="1896840"/>
          </a:xfrm>
          <a:prstGeom prst="rect">
            <a:avLst/>
          </a:prstGeom>
        </p:spPr>
        <p:txBody>
          <a:bodyPr lIns="0" tIns="0" rIns="0" bIns="0"/>
          <a:lstStyle/>
          <a:p>
            <a:endParaRPr/>
          </a:p>
        </p:txBody>
      </p:sp>
      <p:sp>
        <p:nvSpPr>
          <p:cNvPr id="66" name="PlaceHolder 3"/>
          <p:cNvSpPr>
            <a:spLocks noGrp="1"/>
          </p:cNvSpPr>
          <p:nvPr>
            <p:ph type="body"/>
          </p:nvPr>
        </p:nvSpPr>
        <p:spPr>
          <a:xfrm>
            <a:off x="457200" y="3732120"/>
            <a:ext cx="8229600" cy="1896840"/>
          </a:xfrm>
          <a:prstGeom prst="rect">
            <a:avLst/>
          </a:prstGeom>
        </p:spPr>
        <p:txBody>
          <a:bodyPr lIns="0" tIns="0" rIns="0" bIns="0"/>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fourObj" preserve="1">
  <p:cSld name="Title, 4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68" name="PlaceHolder 2"/>
          <p:cNvSpPr>
            <a:spLocks noGrp="1"/>
          </p:cNvSpPr>
          <p:nvPr>
            <p:ph type="body"/>
          </p:nvPr>
        </p:nvSpPr>
        <p:spPr>
          <a:xfrm>
            <a:off x="457200" y="1654560"/>
            <a:ext cx="4015800" cy="1896840"/>
          </a:xfrm>
          <a:prstGeom prst="rect">
            <a:avLst/>
          </a:prstGeom>
        </p:spPr>
        <p:txBody>
          <a:bodyPr lIns="0" tIns="0" rIns="0" bIns="0"/>
          <a:lstStyle/>
          <a:p>
            <a:endParaRPr/>
          </a:p>
        </p:txBody>
      </p:sp>
      <p:sp>
        <p:nvSpPr>
          <p:cNvPr id="69" name="PlaceHolder 3"/>
          <p:cNvSpPr>
            <a:spLocks noGrp="1"/>
          </p:cNvSpPr>
          <p:nvPr>
            <p:ph type="body"/>
          </p:nvPr>
        </p:nvSpPr>
        <p:spPr>
          <a:xfrm>
            <a:off x="4674240" y="1654560"/>
            <a:ext cx="4015800" cy="1896840"/>
          </a:xfrm>
          <a:prstGeom prst="rect">
            <a:avLst/>
          </a:prstGeom>
        </p:spPr>
        <p:txBody>
          <a:bodyPr lIns="0" tIns="0" rIns="0" bIns="0"/>
          <a:lstStyle/>
          <a:p>
            <a:endParaRPr/>
          </a:p>
        </p:txBody>
      </p:sp>
      <p:sp>
        <p:nvSpPr>
          <p:cNvPr id="70" name="PlaceHolder 4"/>
          <p:cNvSpPr>
            <a:spLocks noGrp="1"/>
          </p:cNvSpPr>
          <p:nvPr>
            <p:ph type="body"/>
          </p:nvPr>
        </p:nvSpPr>
        <p:spPr>
          <a:xfrm>
            <a:off x="4674240" y="3732120"/>
            <a:ext cx="4015800" cy="1896840"/>
          </a:xfrm>
          <a:prstGeom prst="rect">
            <a:avLst/>
          </a:prstGeom>
        </p:spPr>
        <p:txBody>
          <a:bodyPr lIns="0" tIns="0" rIns="0" bIns="0"/>
          <a:lstStyle/>
          <a:p>
            <a:endParaRPr/>
          </a:p>
        </p:txBody>
      </p:sp>
      <p:sp>
        <p:nvSpPr>
          <p:cNvPr id="71" name="PlaceHolder 5"/>
          <p:cNvSpPr>
            <a:spLocks noGrp="1"/>
          </p:cNvSpPr>
          <p:nvPr>
            <p:ph type="body"/>
          </p:nvPr>
        </p:nvSpPr>
        <p:spPr>
          <a:xfrm>
            <a:off x="457200" y="3732120"/>
            <a:ext cx="4015800" cy="1896840"/>
          </a:xfrm>
          <a:prstGeom prst="rect">
            <a:avLst/>
          </a:prstGeom>
        </p:spPr>
        <p:txBody>
          <a:bodyPr lIns="0" tIns="0" rIns="0" bIns="0"/>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Title, 6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73" name="PlaceHolder 2"/>
          <p:cNvSpPr>
            <a:spLocks noGrp="1"/>
          </p:cNvSpPr>
          <p:nvPr>
            <p:ph type="body"/>
          </p:nvPr>
        </p:nvSpPr>
        <p:spPr>
          <a:xfrm>
            <a:off x="457200" y="1654560"/>
            <a:ext cx="8229600" cy="3977280"/>
          </a:xfrm>
          <a:prstGeom prst="rect">
            <a:avLst/>
          </a:prstGeom>
        </p:spPr>
        <p:txBody>
          <a:bodyPr lIns="0" tIns="0" rIns="0" bIns="0"/>
          <a:lstStyle/>
          <a:p>
            <a:endParaRPr/>
          </a:p>
        </p:txBody>
      </p:sp>
      <p:sp>
        <p:nvSpPr>
          <p:cNvPr id="74" name="PlaceHolder 3"/>
          <p:cNvSpPr>
            <a:spLocks noGrp="1"/>
          </p:cNvSpPr>
          <p:nvPr>
            <p:ph type="body"/>
          </p:nvPr>
        </p:nvSpPr>
        <p:spPr>
          <a:xfrm>
            <a:off x="457200" y="1654560"/>
            <a:ext cx="8229600" cy="3977280"/>
          </a:xfrm>
          <a:prstGeom prst="rect">
            <a:avLst/>
          </a:prstGeom>
        </p:spPr>
        <p:txBody>
          <a:bodyPr lIns="0" tIns="0" rIns="0" bIns="0"/>
          <a:lstStyle/>
          <a:p>
            <a:endParaRPr/>
          </a:p>
        </p:txBody>
      </p:sp>
      <p:pic>
        <p:nvPicPr>
          <p:cNvPr id="75" name="Imagen 74"/>
          <p:cNvPicPr/>
          <p:nvPr/>
        </p:nvPicPr>
        <p:blipFill>
          <a:blip r:embed="rId2"/>
          <a:stretch>
            <a:fillRect/>
          </a:stretch>
        </p:blipFill>
        <p:spPr>
          <a:xfrm>
            <a:off x="2079360" y="1654560"/>
            <a:ext cx="4984920" cy="3977280"/>
          </a:xfrm>
          <a:prstGeom prst="rect">
            <a:avLst/>
          </a:prstGeom>
          <a:ln>
            <a:noFill/>
          </a:ln>
        </p:spPr>
      </p:pic>
      <p:pic>
        <p:nvPicPr>
          <p:cNvPr id="76" name="Imagen 75"/>
          <p:cNvPicPr/>
          <p:nvPr/>
        </p:nvPicPr>
        <p:blipFill>
          <a:blip r:embed="rId2"/>
          <a:stretch>
            <a:fillRect/>
          </a:stretch>
        </p:blipFill>
        <p:spPr>
          <a:xfrm>
            <a:off x="2079360" y="1654560"/>
            <a:ext cx="4984920" cy="3977280"/>
          </a:xfrm>
          <a:prstGeom prst="rect">
            <a:avLst/>
          </a:prstGeom>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4724400" y="152400"/>
            <a:ext cx="4191000" cy="1664208"/>
          </a:xfr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r>
              <a:rPr lang="es-ES_tradnl" dirty="0" smtClean="0"/>
              <a:t>Clic para editar título</a:t>
            </a:r>
            <a:endParaRPr dirty="0"/>
          </a:p>
        </p:txBody>
      </p:sp>
      <p:sp>
        <p:nvSpPr>
          <p:cNvPr id="3" name="Subtitle 2"/>
          <p:cNvSpPr>
            <a:spLocks noGrp="1"/>
          </p:cNvSpPr>
          <p:nvPr>
            <p:ph type="subTitle" idx="1"/>
          </p:nvPr>
        </p:nvSpPr>
        <p:spPr>
          <a:xfrm>
            <a:off x="4724400" y="1981200"/>
            <a:ext cx="4191000" cy="877824"/>
          </a:xfrm>
        </p:spPr>
        <p:txBody>
          <a:bodyPr vert="horz" lIns="91440" tIns="45720" rIns="91440" bIns="45720" rtlCol="0">
            <a:normAutofit/>
          </a:bodyPr>
          <a:lstStyle>
            <a:lvl1pPr marL="0" indent="0" algn="ctr" defTabSz="914400" rtl="0" eaLnBrk="1" latinLnBrk="0" hangingPunct="1">
              <a:spcBef>
                <a:spcPts val="2000"/>
              </a:spcBef>
              <a:buFontTx/>
              <a:buNone/>
              <a:defRPr sz="2000" b="0" i="0" kern="1200">
                <a:solidFill>
                  <a:schemeClr val="accent1">
                    <a:lumMod val="50000"/>
                  </a:schemeClr>
                </a:solidFill>
                <a:effectLst/>
                <a:latin typeface="Avenir 85 Heavy"/>
                <a:ea typeface="+mn-ea"/>
                <a:cs typeface="Avenir 85 Heavy"/>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smtClean="0"/>
              <a:t>Haga clic para modificar el estilo de subtítulo del patrón</a:t>
            </a:r>
            <a:endParaRPr dirty="0"/>
          </a:p>
        </p:txBody>
      </p:sp>
      <p:sp>
        <p:nvSpPr>
          <p:cNvPr id="6" name="Slide Number Placeholder 5"/>
          <p:cNvSpPr>
            <a:spLocks noGrp="1"/>
          </p:cNvSpPr>
          <p:nvPr>
            <p:ph type="sldNum" sz="quarter" idx="12"/>
          </p:nvPr>
        </p:nvSpPr>
        <p:spPr/>
        <p:txBody>
          <a:bodyPr/>
          <a:lstStyle/>
          <a:p>
            <a:fld id="{D2E57653-3E58-4892-A7ED-712530ACC680}" type="slidenum">
              <a:rPr kumimoji="0" lang="en-US" smtClean="0"/>
              <a:pPr/>
              <a:t>‹Nr.›</a:t>
            </a:fld>
            <a:endParaRPr kumimoji="0"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pic>
        <p:nvPicPr>
          <p:cNvPr id="37" name="Imagen 36"/>
          <p:cNvPicPr/>
          <p:nvPr/>
        </p:nvPicPr>
        <p:blipFill>
          <a:blip r:embed="rId15"/>
          <a:stretch>
            <a:fillRect/>
          </a:stretch>
        </p:blipFill>
        <p:spPr>
          <a:xfrm>
            <a:off x="0" y="0"/>
            <a:ext cx="9143640" cy="6854040"/>
          </a:xfrm>
          <a:prstGeom prst="rect">
            <a:avLst/>
          </a:prstGeom>
          <a:ln>
            <a:noFill/>
          </a:ln>
        </p:spPr>
      </p:pic>
      <p:sp>
        <p:nvSpPr>
          <p:cNvPr id="38" name="PlaceHolder 1"/>
          <p:cNvSpPr>
            <a:spLocks noGrp="1"/>
          </p:cNvSpPr>
          <p:nvPr>
            <p:ph type="title"/>
          </p:nvPr>
        </p:nvSpPr>
        <p:spPr>
          <a:xfrm>
            <a:off x="457200" y="261000"/>
            <a:ext cx="7347960" cy="1001520"/>
          </a:xfrm>
          <a:prstGeom prst="rect">
            <a:avLst/>
          </a:prstGeom>
        </p:spPr>
        <p:txBody>
          <a:bodyPr lIns="0" tIns="0" rIns="0" bIns="0" anchor="ctr"/>
          <a:lstStyle/>
          <a:p>
            <a:pPr algn="ctr"/>
            <a:r>
              <a:rPr lang="es-ES" sz="3409">
                <a:latin typeface="Times New Roman"/>
              </a:rPr>
              <a:t>Pulse para editar el formato del texto de título</a:t>
            </a:r>
            <a:endParaRPr/>
          </a:p>
        </p:txBody>
      </p:sp>
      <p:sp>
        <p:nvSpPr>
          <p:cNvPr id="39" name="PlaceHolder 2"/>
          <p:cNvSpPr>
            <a:spLocks noGrp="1"/>
          </p:cNvSpPr>
          <p:nvPr>
            <p:ph type="body"/>
          </p:nvPr>
        </p:nvSpPr>
        <p:spPr>
          <a:xfrm>
            <a:off x="457200" y="1654560"/>
            <a:ext cx="8229600" cy="3977280"/>
          </a:xfrm>
          <a:prstGeom prst="rect">
            <a:avLst/>
          </a:prstGeom>
        </p:spPr>
        <p:txBody>
          <a:bodyPr lIns="0" tIns="0" rIns="0" bIns="0"/>
          <a:lstStyle/>
          <a:p>
            <a:pPr>
              <a:buSzPct val="45000"/>
              <a:buFont typeface="StarSymbol"/>
              <a:buChar char=""/>
            </a:pPr>
            <a:r>
              <a:rPr lang="es-ES" sz="2910">
                <a:latin typeface="Times New Roman"/>
              </a:rPr>
              <a:t>Pulse para editar el formato de esquema del texto</a:t>
            </a:r>
            <a:endParaRPr/>
          </a:p>
          <a:p>
            <a:pPr lvl="1">
              <a:buSzPct val="75000"/>
              <a:buFont typeface="StarSymbol"/>
              <a:buChar char=""/>
            </a:pPr>
            <a:r>
              <a:rPr lang="es-ES" sz="2539">
                <a:latin typeface="Times New Roman"/>
              </a:rPr>
              <a:t>Segundo nivel del esquema</a:t>
            </a:r>
            <a:endParaRPr/>
          </a:p>
          <a:p>
            <a:pPr lvl="2">
              <a:buSzPct val="45000"/>
              <a:buFont typeface="StarSymbol"/>
              <a:buChar char=""/>
            </a:pPr>
            <a:r>
              <a:rPr lang="es-ES" sz="2179">
                <a:latin typeface="Times New Roman"/>
              </a:rPr>
              <a:t>Tercer nivel del esquema</a:t>
            </a:r>
            <a:endParaRPr/>
          </a:p>
          <a:p>
            <a:pPr lvl="3">
              <a:buSzPct val="75000"/>
              <a:buFont typeface="StarSymbol"/>
              <a:buChar char=""/>
            </a:pPr>
            <a:r>
              <a:rPr lang="es-ES" sz="1810">
                <a:latin typeface="Times New Roman"/>
              </a:rPr>
              <a:t>Cuarto nivel del esquema</a:t>
            </a:r>
            <a:endParaRPr/>
          </a:p>
          <a:p>
            <a:pPr lvl="4">
              <a:buSzPct val="45000"/>
              <a:buFont typeface="StarSymbol"/>
              <a:buChar char=""/>
            </a:pPr>
            <a:r>
              <a:rPr lang="es-ES" sz="1810">
                <a:latin typeface="Times New Roman"/>
              </a:rPr>
              <a:t>Quinto nivel del esquema</a:t>
            </a:r>
            <a:endParaRPr/>
          </a:p>
          <a:p>
            <a:pPr lvl="5">
              <a:buSzPct val="45000"/>
              <a:buFont typeface="StarSymbol"/>
              <a:buChar char=""/>
            </a:pPr>
            <a:r>
              <a:rPr lang="es-ES" sz="1810">
                <a:latin typeface="Times New Roman"/>
              </a:rPr>
              <a:t>Sexto nivel del esquema</a:t>
            </a:r>
            <a:endParaRPr/>
          </a:p>
          <a:p>
            <a:pPr lvl="6">
              <a:buSzPct val="45000"/>
              <a:buFont typeface="StarSymbol"/>
              <a:buChar char=""/>
            </a:pPr>
            <a:r>
              <a:rPr lang="es-ES" sz="1810">
                <a:latin typeface="Times New Roman"/>
              </a:rPr>
              <a:t>Séptimo nivel del esquema</a:t>
            </a:r>
            <a:endParaRPr/>
          </a:p>
        </p:txBody>
      </p:sp>
      <p:sp>
        <p:nvSpPr>
          <p:cNvPr id="40" name="PlaceHolder 3"/>
          <p:cNvSpPr>
            <a:spLocks noGrp="1"/>
          </p:cNvSpPr>
          <p:nvPr>
            <p:ph type="dt"/>
          </p:nvPr>
        </p:nvSpPr>
        <p:spPr>
          <a:xfrm>
            <a:off x="457200" y="6247440"/>
            <a:ext cx="2130120" cy="473040"/>
          </a:xfrm>
          <a:prstGeom prst="rect">
            <a:avLst/>
          </a:prstGeom>
        </p:spPr>
        <p:txBody>
          <a:bodyPr lIns="0" tIns="0" rIns="0" bIns="0"/>
          <a:lstStyle/>
          <a:p>
            <a:r>
              <a:rPr lang="es-ES" sz="1400">
                <a:latin typeface="Times New Roman"/>
              </a:rPr>
              <a:t>&lt;fecha/hora&gt;</a:t>
            </a:r>
            <a:endParaRPr/>
          </a:p>
        </p:txBody>
      </p:sp>
      <p:sp>
        <p:nvSpPr>
          <p:cNvPr id="41" name="PlaceHolder 4"/>
          <p:cNvSpPr>
            <a:spLocks noGrp="1"/>
          </p:cNvSpPr>
          <p:nvPr>
            <p:ph type="ftr"/>
          </p:nvPr>
        </p:nvSpPr>
        <p:spPr>
          <a:xfrm>
            <a:off x="3126960" y="6247440"/>
            <a:ext cx="2898360" cy="473040"/>
          </a:xfrm>
          <a:prstGeom prst="rect">
            <a:avLst/>
          </a:prstGeom>
        </p:spPr>
        <p:txBody>
          <a:bodyPr lIns="0" tIns="0" rIns="0" bIns="0"/>
          <a:lstStyle/>
          <a:p>
            <a:pPr algn="ctr"/>
            <a:r>
              <a:rPr lang="es-ES" sz="1400">
                <a:latin typeface="Times New Roman"/>
              </a:rPr>
              <a:t>&lt;pie de página&gt;</a:t>
            </a:r>
            <a:endParaRPr/>
          </a:p>
        </p:txBody>
      </p:sp>
      <p:sp>
        <p:nvSpPr>
          <p:cNvPr id="42" name="PlaceHolder 5"/>
          <p:cNvSpPr>
            <a:spLocks noGrp="1"/>
          </p:cNvSpPr>
          <p:nvPr>
            <p:ph type="sldNum"/>
          </p:nvPr>
        </p:nvSpPr>
        <p:spPr>
          <a:xfrm>
            <a:off x="6555960" y="6247440"/>
            <a:ext cx="2130120" cy="473040"/>
          </a:xfrm>
          <a:prstGeom prst="rect">
            <a:avLst/>
          </a:prstGeom>
        </p:spPr>
        <p:txBody>
          <a:bodyPr lIns="0" tIns="0" rIns="0" bIns="0"/>
          <a:lstStyle/>
          <a:p>
            <a:pPr algn="r"/>
            <a:fld id="{3FEB11C6-06CA-40D5-8D47-CFCE061BB8BA}" type="slidenum">
              <a:rPr lang="es-ES" sz="1400">
                <a:latin typeface="Times New Roman"/>
              </a:rPr>
              <a:pPr algn="r"/>
              <a:t>‹Nr.›</a:t>
            </a:fld>
            <a:endParaRPr/>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 r:id="rId12"/>
    <p:sldLayoutId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6" Type="http://schemas.openxmlformats.org/officeDocument/2006/relationships/image" Target="../media/image6.jpeg"/><Relationship Id="rId7" Type="http://schemas.openxmlformats.org/officeDocument/2006/relationships/image" Target="../media/image7.png"/><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6" Type="http://schemas.openxmlformats.org/officeDocument/2006/relationships/image" Target="../media/image9.pn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6" Type="http://schemas.openxmlformats.org/officeDocument/2006/relationships/image" Target="../media/image10.pn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6" Type="http://schemas.openxmlformats.org/officeDocument/2006/relationships/hyperlink" Target="http://www.oph.fi/download/124281_sistema_educativo_de_finlandia.pdf" TargetMode="External"/><Relationship Id="rId7" Type="http://schemas.openxmlformats.org/officeDocument/2006/relationships/hyperlink" Target="http://www.oph.fi/download/151278_education_in_finland_spanish_2013.pdf" TargetMode="External"/><Relationship Id="rId8" Type="http://schemas.openxmlformats.org/officeDocument/2006/relationships/hyperlink" Target="https://cdn.goconqr.com" TargetMode="External"/><Relationship Id="rId9" Type="http://schemas.openxmlformats.org/officeDocument/2006/relationships/hyperlink" Target="http://www.fulbright.fi/sites/default/files/styles/large/public/education-system-finland-oph.jpg?itok=Jy6qXN8H" TargetMode="External"/><Relationship Id="rId1" Type="http://schemas.openxmlformats.org/officeDocument/2006/relationships/slideLayout" Target="../slideLayouts/slideLayout13.xml"/><Relationship Id="rId2"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2" name="Imagen 2"/>
          <p:cNvPicPr/>
          <p:nvPr/>
        </p:nvPicPr>
        <p:blipFill>
          <a:blip r:embed="rId3"/>
          <a:stretch>
            <a:fillRect/>
          </a:stretch>
        </p:blipFill>
        <p:spPr>
          <a:xfrm>
            <a:off x="720" y="720"/>
            <a:ext cx="9143280" cy="6857280"/>
          </a:xfrm>
          <a:prstGeom prst="rect">
            <a:avLst/>
          </a:prstGeom>
          <a:ln>
            <a:noFill/>
          </a:ln>
        </p:spPr>
      </p:pic>
      <p:sp>
        <p:nvSpPr>
          <p:cNvPr id="83" name="CustomShape 1"/>
          <p:cNvSpPr/>
          <p:nvPr/>
        </p:nvSpPr>
        <p:spPr>
          <a:xfrm>
            <a:off x="648000" y="1584000"/>
            <a:ext cx="7913880" cy="4136400"/>
          </a:xfrm>
          <a:prstGeom prst="rect">
            <a:avLst/>
          </a:prstGeom>
          <a:noFill/>
          <a:ln>
            <a:noFill/>
          </a:ln>
        </p:spPr>
        <p:txBody>
          <a:bodyPr lIns="90000" tIns="45000" rIns="90000" bIns="45000" anchor="b"/>
          <a:lstStyle/>
          <a:p>
            <a:pPr algn="ctr">
              <a:lnSpc>
                <a:spcPct val="100000"/>
              </a:lnSpc>
            </a:pPr>
            <a:endParaRPr dirty="0" smtClean="0"/>
          </a:p>
          <a:p>
            <a:pPr algn="ctr">
              <a:lnSpc>
                <a:spcPct val="100000"/>
              </a:lnSpc>
            </a:pPr>
            <a:r>
              <a:rPr lang="es-ES_tradnl" sz="4700" b="1" dirty="0" smtClean="0">
                <a:solidFill>
                  <a:srgbClr val="FFFFFF"/>
                </a:solidFill>
                <a:latin typeface="Gill Sans"/>
                <a:cs typeface="Gill Sans"/>
              </a:rPr>
              <a:t>FINNISH EDUCATIONAL SYSTEM</a:t>
            </a:r>
            <a:endParaRPr sz="4700" b="1" dirty="0" smtClean="0">
              <a:latin typeface="Gill Sans"/>
              <a:cs typeface="Gill Sans"/>
            </a:endParaRPr>
          </a:p>
          <a:p>
            <a:pPr algn="ctr">
              <a:lnSpc>
                <a:spcPct val="100000"/>
              </a:lnSpc>
            </a:pPr>
            <a:endParaRPr dirty="0"/>
          </a:p>
          <a:p>
            <a:pPr algn="ctr">
              <a:lnSpc>
                <a:spcPct val="100000"/>
              </a:lnSpc>
            </a:pPr>
            <a:r>
              <a:rPr lang="es-ES" sz="2400" b="1" dirty="0">
                <a:solidFill>
                  <a:srgbClr val="FFFFFF"/>
                </a:solidFill>
                <a:latin typeface="GillSans"/>
              </a:rPr>
              <a:t>Erasmus+  KA104</a:t>
            </a:r>
            <a:endParaRPr dirty="0"/>
          </a:p>
          <a:p>
            <a:pPr algn="ctr">
              <a:lnSpc>
                <a:spcPct val="100000"/>
              </a:lnSpc>
            </a:pPr>
            <a:r>
              <a:rPr lang="es-ES" sz="2200" b="1" dirty="0">
                <a:solidFill>
                  <a:srgbClr val="FFFFFF"/>
                </a:solidFill>
                <a:latin typeface="GillSans"/>
              </a:rPr>
              <a:t>Multiculturalidad y Diversidad en la Educación de Adultos</a:t>
            </a:r>
            <a:endParaRPr dirty="0"/>
          </a:p>
          <a:p>
            <a:pPr algn="ctr">
              <a:lnSpc>
                <a:spcPct val="100000"/>
              </a:lnSpc>
            </a:pPr>
            <a:r>
              <a:rPr lang="es-ES" sz="1600" b="1" dirty="0">
                <a:solidFill>
                  <a:srgbClr val="FFFFFF"/>
                </a:solidFill>
                <a:latin typeface="GillSans"/>
              </a:rPr>
              <a:t>CEPA “Maestro Martín Cisneros”</a:t>
            </a:r>
            <a:endParaRPr dirty="0"/>
          </a:p>
          <a:p>
            <a:pPr algn="ctr">
              <a:lnSpc>
                <a:spcPct val="100000"/>
              </a:lnSpc>
            </a:pPr>
            <a:r>
              <a:rPr lang="es-ES" sz="1600" b="1" dirty="0">
                <a:solidFill>
                  <a:srgbClr val="FFFFFF"/>
                </a:solidFill>
                <a:latin typeface="GillSans"/>
              </a:rPr>
              <a:t>Cáceres 2016-2017</a:t>
            </a:r>
            <a:endParaRPr dirty="0"/>
          </a:p>
        </p:txBody>
      </p:sp>
      <p:sp>
        <p:nvSpPr>
          <p:cNvPr id="84" name="CustomShape 2"/>
          <p:cNvSpPr/>
          <p:nvPr/>
        </p:nvSpPr>
        <p:spPr>
          <a:xfrm>
            <a:off x="0" y="6237360"/>
            <a:ext cx="9143280" cy="619920"/>
          </a:xfrm>
          <a:prstGeom prst="rect">
            <a:avLst/>
          </a:prstGeom>
          <a:solidFill>
            <a:srgbClr val="FFFFFF"/>
          </a:solidFill>
          <a:ln w="6480">
            <a:noFill/>
          </a:ln>
        </p:spPr>
      </p:sp>
      <p:pic>
        <p:nvPicPr>
          <p:cNvPr id="85" name="Imagen 10"/>
          <p:cNvPicPr/>
          <p:nvPr/>
        </p:nvPicPr>
        <p:blipFill>
          <a:blip r:embed="rId4"/>
          <a:stretch>
            <a:fillRect/>
          </a:stretch>
        </p:blipFill>
        <p:spPr>
          <a:xfrm>
            <a:off x="4295520" y="6264720"/>
            <a:ext cx="552600" cy="619920"/>
          </a:xfrm>
          <a:prstGeom prst="rect">
            <a:avLst/>
          </a:prstGeom>
          <a:ln>
            <a:noFill/>
          </a:ln>
        </p:spPr>
      </p:pic>
      <p:pic>
        <p:nvPicPr>
          <p:cNvPr id="86" name="Imagen 11"/>
          <p:cNvPicPr/>
          <p:nvPr/>
        </p:nvPicPr>
        <p:blipFill>
          <a:blip r:embed="rId5"/>
          <a:stretch>
            <a:fillRect/>
          </a:stretch>
        </p:blipFill>
        <p:spPr>
          <a:xfrm>
            <a:off x="2208600" y="6337440"/>
            <a:ext cx="1585800" cy="450000"/>
          </a:xfrm>
          <a:prstGeom prst="rect">
            <a:avLst/>
          </a:prstGeom>
          <a:ln>
            <a:noFill/>
          </a:ln>
        </p:spPr>
      </p:pic>
      <p:pic>
        <p:nvPicPr>
          <p:cNvPr id="87" name="Imagen 12"/>
          <p:cNvPicPr/>
          <p:nvPr/>
        </p:nvPicPr>
        <p:blipFill>
          <a:blip r:embed="rId6"/>
          <a:stretch>
            <a:fillRect/>
          </a:stretch>
        </p:blipFill>
        <p:spPr>
          <a:xfrm>
            <a:off x="5844240" y="6244560"/>
            <a:ext cx="616320" cy="612720"/>
          </a:xfrm>
          <a:prstGeom prst="rect">
            <a:avLst/>
          </a:prstGeom>
          <a:ln>
            <a:noFill/>
          </a:ln>
        </p:spPr>
      </p:pic>
      <p:pic>
        <p:nvPicPr>
          <p:cNvPr id="88" name="Imagen 9"/>
          <p:cNvPicPr/>
          <p:nvPr/>
        </p:nvPicPr>
        <p:blipFill>
          <a:blip r:embed="rId7"/>
          <a:stretch>
            <a:fillRect/>
          </a:stretch>
        </p:blipFill>
        <p:spPr>
          <a:xfrm>
            <a:off x="3962520" y="762120"/>
            <a:ext cx="1218600" cy="1218600"/>
          </a:xfrm>
          <a:prstGeom prst="rect">
            <a:avLst/>
          </a:prstGeom>
          <a:ln>
            <a:noFill/>
          </a:ln>
        </p:spPr>
      </p:pic>
    </p:spTree>
  </p:cSld>
  <p:clrMapOvr>
    <a:masterClrMapping/>
  </p:clrMapOvr>
  <p:transition>
    <p:fade/>
  </p:transition>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9922" y="0"/>
            <a:ext cx="9144000" cy="6858000"/>
          </a:xfrm>
          <a:prstGeom prst="rect">
            <a:avLst/>
          </a:prstGeom>
        </p:spPr>
      </p:pic>
      <p:sp>
        <p:nvSpPr>
          <p:cNvPr id="2" name="Título 1"/>
          <p:cNvSpPr>
            <a:spLocks noGrp="1"/>
          </p:cNvSpPr>
          <p:nvPr>
            <p:ph type="ctrTitle"/>
          </p:nvPr>
        </p:nvSpPr>
        <p:spPr>
          <a:xfrm>
            <a:off x="251520" y="496831"/>
            <a:ext cx="8658082" cy="915912"/>
          </a:xfrm>
        </p:spPr>
        <p:txBody>
          <a:bodyPr anchor="t"/>
          <a:lstStyle/>
          <a:p>
            <a:r>
              <a:rPr lang="es-ES_tradnl" sz="3600" b="1" dirty="0" err="1" smtClean="0">
                <a:latin typeface="GillSans" panose="020B0602020204020204" pitchFamily="34" charset="0"/>
                <a:cs typeface="Avenir LT 65 Medium"/>
              </a:rPr>
              <a:t>Finnish</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Educational</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System</a:t>
            </a:r>
            <a:endParaRPr lang="es-ES_tradnl" sz="3600" b="1" dirty="0">
              <a:latin typeface="GillSans" panose="020B0602020204020204" pitchFamily="34" charset="0"/>
              <a:cs typeface="Avenir LT 65 Medium"/>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pic>
        <p:nvPicPr>
          <p:cNvPr id="11" name="Picture 3" descr="C:\Users\usuario\Desktop\finlandia.png"/>
          <p:cNvPicPr>
            <a:picLocks noChangeAspect="1" noChangeArrowheads="1"/>
          </p:cNvPicPr>
          <p:nvPr/>
        </p:nvPicPr>
        <p:blipFill>
          <a:blip r:embed="rId6"/>
          <a:srcRect/>
          <a:stretch>
            <a:fillRect/>
          </a:stretch>
        </p:blipFill>
        <p:spPr bwMode="auto">
          <a:xfrm>
            <a:off x="1613293" y="1372916"/>
            <a:ext cx="5927128" cy="4579778"/>
          </a:xfrm>
          <a:prstGeom prst="rect">
            <a:avLst/>
          </a:prstGeom>
          <a:noFill/>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9922" y="0"/>
            <a:ext cx="9144000" cy="6858000"/>
          </a:xfrm>
          <a:prstGeom prst="rect">
            <a:avLst/>
          </a:prstGeom>
        </p:spPr>
      </p:pic>
      <p:sp>
        <p:nvSpPr>
          <p:cNvPr id="2" name="Título 1"/>
          <p:cNvSpPr>
            <a:spLocks noGrp="1"/>
          </p:cNvSpPr>
          <p:nvPr>
            <p:ph type="ctrTitle"/>
          </p:nvPr>
        </p:nvSpPr>
        <p:spPr>
          <a:xfrm>
            <a:off x="251520" y="496831"/>
            <a:ext cx="8658082" cy="915912"/>
          </a:xfrm>
        </p:spPr>
        <p:txBody>
          <a:bodyPr anchor="t"/>
          <a:lstStyle/>
          <a:p>
            <a:r>
              <a:rPr lang="es-ES_tradnl" b="1" dirty="0" err="1" smtClean="0">
                <a:latin typeface="GillSans" panose="020B0602020204020204" pitchFamily="34" charset="0"/>
                <a:cs typeface="Avenir LT 65 Medium"/>
              </a:rPr>
              <a:t>Principles</a:t>
            </a:r>
            <a:endParaRPr lang="es-ES_tradnl" b="1" dirty="0">
              <a:latin typeface="GillSans" panose="020B0602020204020204" pitchFamily="34" charset="0"/>
              <a:cs typeface="Avenir LT 65 Medium"/>
            </a:endParaRPr>
          </a:p>
        </p:txBody>
      </p:sp>
      <p:sp>
        <p:nvSpPr>
          <p:cNvPr id="3" name="Subtítulo 2"/>
          <p:cNvSpPr>
            <a:spLocks noGrp="1"/>
          </p:cNvSpPr>
          <p:nvPr>
            <p:ph type="subTitle" idx="1"/>
          </p:nvPr>
        </p:nvSpPr>
        <p:spPr>
          <a:xfrm>
            <a:off x="549354" y="1765968"/>
            <a:ext cx="8072522" cy="4276019"/>
          </a:xfrm>
        </p:spPr>
        <p:txBody>
          <a:bodyPr>
            <a:normAutofit/>
          </a:bodyPr>
          <a:lstStyle/>
          <a:p>
            <a:pPr marL="285750" indent="-285750" algn="l">
              <a:spcBef>
                <a:spcPts val="600"/>
              </a:spcBef>
              <a:spcAft>
                <a:spcPts val="600"/>
              </a:spcAft>
              <a:buFont typeface="Arial" panose="020B0604020202020204" pitchFamily="34" charset="0"/>
              <a:buChar char="•"/>
            </a:pPr>
            <a:r>
              <a:rPr lang="es-ES" sz="1800" b="1" dirty="0" smtClean="0">
                <a:latin typeface="GillSans" panose="020B0602020204020204" pitchFamily="34" charset="0"/>
              </a:rPr>
              <a:t>Equity</a:t>
            </a:r>
            <a:endParaRPr lang="es-ES" sz="1800" b="1" dirty="0" smtClean="0">
              <a:latin typeface="GillSans" panose="020B0602020204020204" pitchFamily="34" charset="0"/>
            </a:endParaRPr>
          </a:p>
          <a:p>
            <a:pPr marL="285750" indent="-285750" algn="l">
              <a:spcBef>
                <a:spcPts val="600"/>
              </a:spcBef>
              <a:spcAft>
                <a:spcPts val="600"/>
              </a:spcAft>
              <a:buFont typeface="Arial" panose="020B0604020202020204" pitchFamily="34" charset="0"/>
              <a:buChar char="•"/>
            </a:pPr>
            <a:r>
              <a:rPr lang="es-ES" sz="1800" b="1" dirty="0" smtClean="0">
                <a:latin typeface="GillSans" panose="020B0602020204020204" pitchFamily="34" charset="0"/>
              </a:rPr>
              <a:t>Confidence and responsibility</a:t>
            </a:r>
          </a:p>
          <a:p>
            <a:pPr marL="285750" indent="-285750" algn="l">
              <a:spcBef>
                <a:spcPts val="600"/>
              </a:spcBef>
              <a:spcAft>
                <a:spcPts val="600"/>
              </a:spcAft>
              <a:buFont typeface="Arial" panose="020B0604020202020204" pitchFamily="34" charset="0"/>
              <a:buChar char="•"/>
            </a:pPr>
            <a:r>
              <a:rPr lang="es-ES" sz="1800" b="1" dirty="0" smtClean="0">
                <a:latin typeface="GillSans" panose="020B0602020204020204" pitchFamily="34" charset="0"/>
              </a:rPr>
              <a:t>Education is free in all levels</a:t>
            </a:r>
          </a:p>
          <a:p>
            <a:pPr marL="285750" indent="-285750" algn="l">
              <a:spcBef>
                <a:spcPts val="600"/>
              </a:spcBef>
              <a:spcAft>
                <a:spcPts val="600"/>
              </a:spcAft>
              <a:buFont typeface="Arial" panose="020B0604020202020204" pitchFamily="34" charset="0"/>
              <a:buChar char="•"/>
            </a:pPr>
            <a:r>
              <a:rPr lang="es-ES" sz="1800" b="1" dirty="0" smtClean="0">
                <a:latin typeface="GillSans" panose="020B0602020204020204" pitchFamily="34" charset="0"/>
              </a:rPr>
              <a:t>Academic support and tutoring is available to all students. Individual capabilities should be maximized.</a:t>
            </a:r>
          </a:p>
          <a:p>
            <a:pPr marL="285750" indent="-285750" algn="l">
              <a:spcBef>
                <a:spcPts val="600"/>
              </a:spcBef>
              <a:spcAft>
                <a:spcPts val="600"/>
              </a:spcAft>
              <a:buFont typeface="Arial" panose="020B0604020202020204" pitchFamily="34" charset="0"/>
              <a:buChar char="•"/>
            </a:pPr>
            <a:r>
              <a:rPr lang="es-ES" sz="1800" b="1" dirty="0" smtClean="0">
                <a:latin typeface="GillSans" panose="020B0602020204020204" pitchFamily="34" charset="0"/>
              </a:rPr>
              <a:t>Education for students with special education needs are developed together with conventional education.</a:t>
            </a:r>
          </a:p>
          <a:p>
            <a:pPr marL="285750" indent="-285750" algn="l">
              <a:spcBef>
                <a:spcPts val="600"/>
              </a:spcBef>
              <a:spcAft>
                <a:spcPts val="600"/>
              </a:spcAft>
              <a:buFont typeface="Arial" panose="020B0604020202020204" pitchFamily="34" charset="0"/>
              <a:buChar char="•"/>
            </a:pPr>
            <a:r>
              <a:rPr lang="es-ES" sz="1800" b="1" dirty="0" smtClean="0">
                <a:latin typeface="GillSans" panose="020B0602020204020204" pitchFamily="34" charset="0"/>
              </a:rPr>
              <a:t>Great effort to support ethnic minorities.</a:t>
            </a:r>
          </a:p>
          <a:p>
            <a:pPr marL="285750" indent="-285750" algn="l">
              <a:spcBef>
                <a:spcPts val="600"/>
              </a:spcBef>
              <a:spcAft>
                <a:spcPts val="600"/>
              </a:spcAft>
              <a:buFont typeface="Arial" panose="020B0604020202020204" pitchFamily="34" charset="0"/>
              <a:buChar char="•"/>
            </a:pPr>
            <a:r>
              <a:rPr lang="es-ES" sz="1800" b="1" dirty="0" smtClean="0">
                <a:latin typeface="GillSans" panose="020B0602020204020204" pitchFamily="34" charset="0"/>
              </a:rPr>
              <a:t>Focus on lifelong learning</a:t>
            </a:r>
          </a:p>
          <a:p>
            <a:pPr marL="285750" indent="-285750" algn="l">
              <a:spcBef>
                <a:spcPts val="600"/>
              </a:spcBef>
              <a:spcAft>
                <a:spcPts val="600"/>
              </a:spcAft>
              <a:buFont typeface="Arial" panose="020B0604020202020204" pitchFamily="34" charset="0"/>
              <a:buChar char="•"/>
            </a:pPr>
            <a:r>
              <a:rPr lang="es-ES" sz="1800" b="1" dirty="0" smtClean="0">
                <a:latin typeface="GillSans" panose="020B0602020204020204" pitchFamily="34" charset="0"/>
              </a:rPr>
              <a:t>Great autonomy in any educational level</a:t>
            </a:r>
          </a:p>
          <a:p>
            <a:pPr marL="285750" indent="-285750" algn="l">
              <a:spcBef>
                <a:spcPts val="600"/>
              </a:spcBef>
              <a:spcAft>
                <a:spcPts val="600"/>
              </a:spcAft>
              <a:buFont typeface="Arial" panose="020B0604020202020204" pitchFamily="34" charset="0"/>
              <a:buChar char="•"/>
            </a:pPr>
            <a:r>
              <a:rPr lang="es-ES" sz="1800" b="1" dirty="0" smtClean="0">
                <a:latin typeface="GillSans" panose="020B0602020204020204" pitchFamily="34" charset="0"/>
              </a:rPr>
              <a:t>Quality is guaranteed through tutoring, not controlling. </a:t>
            </a: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9922" y="0"/>
            <a:ext cx="9144000" cy="6858000"/>
          </a:xfrm>
          <a:prstGeom prst="rect">
            <a:avLst/>
          </a:prstGeom>
        </p:spPr>
      </p:pic>
      <p:sp>
        <p:nvSpPr>
          <p:cNvPr id="2" name="Título 1"/>
          <p:cNvSpPr>
            <a:spLocks noGrp="1"/>
          </p:cNvSpPr>
          <p:nvPr>
            <p:ph type="ctrTitle"/>
          </p:nvPr>
        </p:nvSpPr>
        <p:spPr>
          <a:xfrm>
            <a:off x="251520" y="496831"/>
            <a:ext cx="8658082" cy="915912"/>
          </a:xfrm>
        </p:spPr>
        <p:txBody>
          <a:bodyPr anchor="t"/>
          <a:lstStyle/>
          <a:p>
            <a:pPr algn="l"/>
            <a:r>
              <a:rPr lang="es-ES_tradnl" sz="4800" b="1" dirty="0" err="1" smtClean="0">
                <a:latin typeface="GillSans" panose="020B0602020204020204" pitchFamily="34" charset="0"/>
                <a:cs typeface="Avenir LT 65 Medium"/>
              </a:rPr>
              <a:t>Structure</a:t>
            </a:r>
            <a:endParaRPr lang="es-ES_tradnl" sz="4800" b="1" dirty="0">
              <a:latin typeface="GillSans" panose="020B0602020204020204" pitchFamily="34" charset="0"/>
              <a:cs typeface="Avenir LT 65 Medium"/>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pic>
        <p:nvPicPr>
          <p:cNvPr id="10" name="Imagen 9"/>
          <p:cNvPicPr>
            <a:picLocks noChangeAspect="1"/>
          </p:cNvPicPr>
          <p:nvPr/>
        </p:nvPicPr>
        <p:blipFill>
          <a:blip r:embed="rId6"/>
          <a:stretch>
            <a:fillRect/>
          </a:stretch>
        </p:blipFill>
        <p:spPr>
          <a:xfrm>
            <a:off x="4772292" y="67912"/>
            <a:ext cx="3877192" cy="6082386"/>
          </a:xfrm>
          <a:prstGeom prst="rect">
            <a:avLst/>
          </a:prstGeom>
        </p:spPr>
      </p:pic>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9922" y="0"/>
            <a:ext cx="9144000" cy="6858000"/>
          </a:xfrm>
          <a:prstGeom prst="rect">
            <a:avLst/>
          </a:prstGeom>
        </p:spPr>
      </p:pic>
      <p:sp>
        <p:nvSpPr>
          <p:cNvPr id="2" name="Título 1"/>
          <p:cNvSpPr>
            <a:spLocks noGrp="1"/>
          </p:cNvSpPr>
          <p:nvPr>
            <p:ph type="ctrTitle"/>
          </p:nvPr>
        </p:nvSpPr>
        <p:spPr>
          <a:xfrm>
            <a:off x="251520" y="496831"/>
            <a:ext cx="8658082" cy="915912"/>
          </a:xfrm>
        </p:spPr>
        <p:txBody>
          <a:bodyPr anchor="t"/>
          <a:lstStyle/>
          <a:p>
            <a:r>
              <a:rPr lang="es-ES_tradnl" sz="4500" b="1" dirty="0" smtClean="0">
                <a:latin typeface="GillSans" panose="020B0602020204020204" pitchFamily="34" charset="0"/>
                <a:cs typeface="Avenir LT 65 Medium"/>
              </a:rPr>
              <a:t>PRE-SCHOOL EDUCATION </a:t>
            </a:r>
            <a:endParaRPr lang="es-ES_tradnl" sz="4500" b="1" dirty="0">
              <a:latin typeface="GillSans" panose="020B0602020204020204" pitchFamily="34" charset="0"/>
              <a:cs typeface="Avenir LT 65 Medium"/>
            </a:endParaRPr>
          </a:p>
        </p:txBody>
      </p:sp>
      <p:sp>
        <p:nvSpPr>
          <p:cNvPr id="3" name="Subtítulo 2"/>
          <p:cNvSpPr>
            <a:spLocks noGrp="1"/>
          </p:cNvSpPr>
          <p:nvPr>
            <p:ph type="subTitle" idx="1"/>
          </p:nvPr>
        </p:nvSpPr>
        <p:spPr>
          <a:xfrm>
            <a:off x="331082" y="2421741"/>
            <a:ext cx="3826074" cy="4104456"/>
          </a:xfrm>
        </p:spPr>
        <p:txBody>
          <a:bodyPr>
            <a:normAutofit/>
          </a:bodyPr>
          <a:lstStyle/>
          <a:p>
            <a:pPr algn="l">
              <a:spcBef>
                <a:spcPts val="1200"/>
              </a:spcBef>
              <a:defRPr/>
            </a:pPr>
            <a:r>
              <a:rPr lang="es-ES" sz="1800" dirty="0" smtClean="0">
                <a:latin typeface="GillSans" panose="020B0602020204020204" pitchFamily="34" charset="0"/>
              </a:rPr>
              <a:t>Compulsory and free, it can be provided in nursery school or elementary school.</a:t>
            </a:r>
          </a:p>
          <a:p>
            <a:pPr algn="l">
              <a:spcBef>
                <a:spcPts val="1200"/>
              </a:spcBef>
              <a:defRPr/>
            </a:pPr>
            <a:r>
              <a:rPr lang="es-ES" sz="1800" dirty="0" smtClean="0">
                <a:latin typeface="GillSans" panose="020B0602020204020204" pitchFamily="34" charset="0"/>
              </a:rPr>
              <a:t>From the age of six.</a:t>
            </a:r>
          </a:p>
          <a:p>
            <a:pPr algn="l">
              <a:spcBef>
                <a:spcPts val="1200"/>
              </a:spcBef>
              <a:defRPr/>
            </a:pPr>
            <a:r>
              <a:rPr lang="es-ES" sz="1800" dirty="0" smtClean="0">
                <a:latin typeface="GillSans" panose="020B0602020204020204" pitchFamily="34" charset="0"/>
              </a:rPr>
              <a:t>It lasts one school year.</a:t>
            </a:r>
          </a:p>
          <a:p>
            <a:pPr algn="l">
              <a:spcBef>
                <a:spcPts val="1200"/>
              </a:spcBef>
              <a:defRPr/>
            </a:pPr>
            <a:r>
              <a:rPr lang="es-ES" sz="1800" dirty="0" smtClean="0">
                <a:latin typeface="GillSans" panose="020B0602020204020204" pitchFamily="34" charset="0"/>
              </a:rPr>
              <a:t>It's organized by municipalities.</a:t>
            </a: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2" name="Subtítulo 2"/>
          <p:cNvSpPr txBox="1">
            <a:spLocks/>
          </p:cNvSpPr>
          <p:nvPr/>
        </p:nvSpPr>
        <p:spPr>
          <a:xfrm>
            <a:off x="4950881" y="2425324"/>
            <a:ext cx="3912689" cy="4104456"/>
          </a:xfrm>
          <a:prstGeom prst="rect">
            <a:avLst/>
          </a:prstGeom>
        </p:spPr>
        <p:txBody>
          <a:bodyPr vert="horz" lIns="91440" tIns="45720" rIns="91440" bIns="45720" rtlCol="0">
            <a:normAutofit/>
          </a:bodyPr>
          <a:lstStyle/>
          <a:p>
            <a:pPr lvl="0">
              <a:lnSpc>
                <a:spcPct val="90000"/>
              </a:lnSpc>
              <a:spcBef>
                <a:spcPts val="1200"/>
              </a:spcBef>
              <a:defRPr/>
            </a:pPr>
            <a:r>
              <a:rPr lang="es-ES" dirty="0" smtClean="0">
                <a:solidFill>
                  <a:schemeClr val="accent1">
                    <a:lumMod val="50000"/>
                  </a:schemeClr>
                </a:solidFill>
                <a:latin typeface="GillSans" panose="020B0602020204020204" pitchFamily="34" charset="0"/>
                <a:cs typeface="Avenir 85 Heavy"/>
              </a:rPr>
              <a:t>Skills, knowledge and basic capacities on different learning areas are acquired according to age and capabilities.</a:t>
            </a:r>
          </a:p>
          <a:p>
            <a:pPr lvl="0">
              <a:lnSpc>
                <a:spcPct val="90000"/>
              </a:lnSpc>
              <a:spcBef>
                <a:spcPts val="1200"/>
              </a:spcBef>
              <a:defRPr/>
            </a:pPr>
            <a:r>
              <a:rPr lang="es-ES" dirty="0" smtClean="0">
                <a:solidFill>
                  <a:schemeClr val="accent1">
                    <a:lumMod val="50000"/>
                  </a:schemeClr>
                </a:solidFill>
                <a:latin typeface="GillSans" panose="020B0602020204020204" pitchFamily="34" charset="0"/>
                <a:cs typeface="Avenir 85 Heavy"/>
              </a:rPr>
              <a:t>Learning through game methodology is prioritized.</a:t>
            </a: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9922" y="0"/>
            <a:ext cx="9144000" cy="6858000"/>
          </a:xfrm>
          <a:prstGeom prst="rect">
            <a:avLst/>
          </a:prstGeom>
        </p:spPr>
      </p:pic>
      <p:sp>
        <p:nvSpPr>
          <p:cNvPr id="3" name="Subtítulo 2"/>
          <p:cNvSpPr>
            <a:spLocks noGrp="1"/>
          </p:cNvSpPr>
          <p:nvPr>
            <p:ph type="subTitle" idx="1"/>
          </p:nvPr>
        </p:nvSpPr>
        <p:spPr>
          <a:xfrm>
            <a:off x="241784" y="1617149"/>
            <a:ext cx="4024507" cy="4383227"/>
          </a:xfrm>
        </p:spPr>
        <p:txBody>
          <a:bodyPr>
            <a:normAutofit/>
          </a:bodyPr>
          <a:lstStyle/>
          <a:p>
            <a:pPr indent="-285750" algn="l">
              <a:lnSpc>
                <a:spcPts val="1817"/>
              </a:lnSpc>
              <a:spcBef>
                <a:spcPts val="1200"/>
              </a:spcBef>
            </a:pPr>
            <a:r>
              <a:rPr lang="es-ES" sz="1600" b="1" dirty="0" smtClean="0">
                <a:latin typeface="GillSans" panose="020B0602020204020204" pitchFamily="34" charset="0"/>
              </a:rPr>
              <a:t>It's free and </a:t>
            </a:r>
            <a:r>
              <a:rPr lang="es-ES" sz="1600" b="1" dirty="0" smtClean="0">
                <a:latin typeface="GillSans" panose="020B0602020204020204" pitchFamily="34" charset="0"/>
              </a:rPr>
              <a:t>compulsory.</a:t>
            </a:r>
            <a:endParaRPr lang="es-ES" sz="1600" b="1" dirty="0" smtClean="0">
              <a:latin typeface="GillSans" panose="020B0602020204020204" pitchFamily="34" charset="0"/>
            </a:endParaRPr>
          </a:p>
          <a:p>
            <a:pPr lvl="0" indent="-285750" algn="l">
              <a:lnSpc>
                <a:spcPts val="1817"/>
              </a:lnSpc>
              <a:spcBef>
                <a:spcPts val="1200"/>
              </a:spcBef>
            </a:pPr>
            <a:r>
              <a:rPr lang="es-ES" sz="1600" dirty="0" smtClean="0">
                <a:latin typeface="GillSans" panose="020B0602020204020204" pitchFamily="34" charset="0"/>
              </a:rPr>
              <a:t>Aged to </a:t>
            </a:r>
            <a:r>
              <a:rPr lang="es-ES" sz="1600" b="1" dirty="0" smtClean="0">
                <a:latin typeface="GillSans" panose="020B0602020204020204" pitchFamily="34" charset="0"/>
              </a:rPr>
              <a:t>7 to 15</a:t>
            </a:r>
            <a:r>
              <a:rPr lang="es-ES" sz="1600" dirty="0" smtClean="0">
                <a:latin typeface="GillSans" panose="020B0602020204020204" pitchFamily="34" charset="0"/>
              </a:rPr>
              <a:t>.</a:t>
            </a:r>
          </a:p>
          <a:p>
            <a:pPr indent="-285750" algn="l">
              <a:lnSpc>
                <a:spcPts val="1817"/>
              </a:lnSpc>
              <a:spcBef>
                <a:spcPts val="1200"/>
              </a:spcBef>
            </a:pPr>
            <a:r>
              <a:rPr lang="es-ES" sz="1600" b="1" dirty="0" smtClean="0">
                <a:latin typeface="GillSans" panose="020B0602020204020204" pitchFamily="34" charset="0"/>
              </a:rPr>
              <a:t>9 degrees </a:t>
            </a:r>
            <a:r>
              <a:rPr lang="es-ES" sz="1600" dirty="0" smtClean="0">
                <a:latin typeface="GillSans" panose="020B0602020204020204" pitchFamily="34" charset="0"/>
              </a:rPr>
              <a:t>or courses, plus one year dedicated to students with special educational needs. </a:t>
            </a:r>
          </a:p>
          <a:p>
            <a:pPr lvl="0" indent="-285750" algn="l">
              <a:lnSpc>
                <a:spcPts val="1817"/>
              </a:lnSpc>
              <a:spcBef>
                <a:spcPts val="1200"/>
              </a:spcBef>
              <a:buFont typeface="Arial"/>
              <a:buChar char="•"/>
            </a:pPr>
            <a:r>
              <a:rPr lang="es-ES" sz="1600" dirty="0" smtClean="0">
                <a:latin typeface="GillSans" panose="020B0602020204020204" pitchFamily="34" charset="0"/>
              </a:rPr>
              <a:t>From 7 to 12 years of age: general teacher.</a:t>
            </a:r>
          </a:p>
          <a:p>
            <a:pPr indent="-285750" algn="l">
              <a:lnSpc>
                <a:spcPts val="1817"/>
              </a:lnSpc>
              <a:spcBef>
                <a:spcPts val="1200"/>
              </a:spcBef>
              <a:buFont typeface="Arial"/>
              <a:buChar char="•"/>
            </a:pPr>
            <a:r>
              <a:rPr lang="es-ES" sz="1600" dirty="0" smtClean="0">
                <a:latin typeface="GillSans" panose="020B0602020204020204" pitchFamily="34" charset="0"/>
              </a:rPr>
              <a:t>From 12 to15 years of age: specialized teacher.</a:t>
            </a:r>
          </a:p>
          <a:p>
            <a:pPr indent="-285750" algn="l">
              <a:lnSpc>
                <a:spcPts val="1817"/>
              </a:lnSpc>
              <a:spcBef>
                <a:spcPts val="1200"/>
              </a:spcBef>
            </a:pPr>
            <a:r>
              <a:rPr lang="es-ES" sz="1600" b="1" dirty="0" smtClean="0">
                <a:latin typeface="GillSans" panose="020B0602020204020204" pitchFamily="34" charset="0"/>
              </a:rPr>
              <a:t>Objectives:</a:t>
            </a:r>
            <a:r>
              <a:rPr lang="es-ES" sz="1600" dirty="0" smtClean="0">
                <a:latin typeface="GillSans" panose="020B0602020204020204" pitchFamily="34" charset="0"/>
              </a:rPr>
              <a:t> to support students' comprehensive development as individuals and ethically responsible members of society, and to provide them with the necessary knowledge and skills. </a:t>
            </a: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5" name="Subtítulo 2"/>
          <p:cNvSpPr txBox="1">
            <a:spLocks/>
          </p:cNvSpPr>
          <p:nvPr/>
        </p:nvSpPr>
        <p:spPr>
          <a:xfrm>
            <a:off x="4772293" y="1627070"/>
            <a:ext cx="4117468" cy="4373306"/>
          </a:xfrm>
          <a:prstGeom prst="rect">
            <a:avLst/>
          </a:prstGeom>
        </p:spPr>
        <p:txBody>
          <a:bodyPr vert="horz" lIns="91440" tIns="45720" rIns="91440" bIns="45720" rtlCol="0">
            <a:normAutofit/>
          </a:bodyPr>
          <a:lstStyle/>
          <a:p>
            <a:pPr lvl="0" indent="-285750">
              <a:lnSpc>
                <a:spcPts val="1817"/>
              </a:lnSpc>
              <a:spcBef>
                <a:spcPts val="1200"/>
              </a:spcBef>
            </a:pPr>
            <a:r>
              <a:rPr lang="es-ES" sz="1600" b="1" dirty="0" smtClean="0">
                <a:solidFill>
                  <a:srgbClr val="4F81BD">
                    <a:lumMod val="50000"/>
                  </a:srgbClr>
                </a:solidFill>
                <a:latin typeface="GillSans" panose="020B0602020204020204" pitchFamily="34" charset="0"/>
                <a:cs typeface="Avenir 85 Heavy"/>
              </a:rPr>
              <a:t>Subjects:</a:t>
            </a:r>
            <a:r>
              <a:rPr lang="es-ES" sz="1600" dirty="0" smtClean="0">
                <a:solidFill>
                  <a:srgbClr val="4F81BD">
                    <a:lumMod val="50000"/>
                  </a:srgbClr>
                </a:solidFill>
                <a:latin typeface="GillSans" panose="020B0602020204020204" pitchFamily="34" charset="0"/>
                <a:cs typeface="Avenir 85 Heavy"/>
              </a:rPr>
              <a:t> </a:t>
            </a:r>
          </a:p>
          <a:p>
            <a:pPr indent="-285750">
              <a:lnSpc>
                <a:spcPts val="1817"/>
              </a:lnSpc>
              <a:spcBef>
                <a:spcPts val="1200"/>
              </a:spcBef>
            </a:pPr>
            <a:r>
              <a:rPr lang="es-ES" sz="1600" dirty="0" smtClean="0">
                <a:solidFill>
                  <a:srgbClr val="4F81BD">
                    <a:lumMod val="50000"/>
                  </a:srgbClr>
                </a:solidFill>
                <a:latin typeface="GillSans" panose="020B0602020204020204" pitchFamily="34" charset="0"/>
                <a:cs typeface="Avenir 85 Heavy"/>
              </a:rPr>
              <a:t>Language and Literature •Foreign language A • Foreign language B • Mathematics • Environment + Biology and Geography • Physics and Chemistry • Hygiene • Religion /Ethical-philosophic education • Music • Arts • Handicraft • Physic Education • Domestic Economy • Tutoring • Elective subjects .</a:t>
            </a:r>
          </a:p>
          <a:p>
            <a:pPr indent="-285750">
              <a:lnSpc>
                <a:spcPts val="1817"/>
              </a:lnSpc>
              <a:spcBef>
                <a:spcPts val="1200"/>
              </a:spcBef>
            </a:pPr>
            <a:r>
              <a:rPr lang="es-ES" sz="1600" b="1" dirty="0" smtClean="0">
                <a:solidFill>
                  <a:srgbClr val="4F81BD">
                    <a:lumMod val="50000"/>
                  </a:srgbClr>
                </a:solidFill>
                <a:latin typeface="GillSans" panose="020B0602020204020204" pitchFamily="34" charset="0"/>
                <a:cs typeface="Avenir 85 Heavy"/>
              </a:rPr>
              <a:t>No diploma or certificate </a:t>
            </a:r>
            <a:r>
              <a:rPr lang="es-ES" sz="1600" b="1" dirty="0" smtClean="0">
                <a:solidFill>
                  <a:srgbClr val="4F81BD">
                    <a:lumMod val="50000"/>
                  </a:srgbClr>
                </a:solidFill>
                <a:latin typeface="GillSans" panose="020B0602020204020204" pitchFamily="34" charset="0"/>
                <a:cs typeface="Avenir 85 Heavy"/>
              </a:rPr>
              <a:t>acquired.</a:t>
            </a:r>
            <a:endParaRPr lang="es-ES" sz="1600" b="1" dirty="0" smtClean="0">
              <a:solidFill>
                <a:srgbClr val="4F81BD">
                  <a:lumMod val="50000"/>
                </a:srgbClr>
              </a:solidFill>
              <a:latin typeface="GillSans" panose="020B0602020204020204" pitchFamily="34" charset="0"/>
              <a:cs typeface="Avenir 85 Heavy"/>
            </a:endParaRPr>
          </a:p>
          <a:p>
            <a:pPr lvl="0" indent="-285750">
              <a:lnSpc>
                <a:spcPts val="1817"/>
              </a:lnSpc>
              <a:spcBef>
                <a:spcPts val="1200"/>
              </a:spcBef>
            </a:pPr>
            <a:endParaRPr lang="es-ES" sz="1600" dirty="0" smtClean="0">
              <a:solidFill>
                <a:srgbClr val="4F81BD">
                  <a:lumMod val="50000"/>
                </a:srgbClr>
              </a:solidFill>
              <a:latin typeface="GillSans" panose="020B0602020204020204" pitchFamily="34" charset="0"/>
              <a:cs typeface="Avenir 85 Heavy"/>
            </a:endParaRPr>
          </a:p>
        </p:txBody>
      </p:sp>
      <p:sp>
        <p:nvSpPr>
          <p:cNvPr id="11" name="Título 1"/>
          <p:cNvSpPr>
            <a:spLocks noGrp="1"/>
          </p:cNvSpPr>
          <p:nvPr>
            <p:ph type="ctrTitle"/>
          </p:nvPr>
        </p:nvSpPr>
        <p:spPr>
          <a:xfrm>
            <a:off x="251520" y="496831"/>
            <a:ext cx="8658082" cy="915912"/>
          </a:xfrm>
        </p:spPr>
        <p:txBody>
          <a:bodyPr anchor="t"/>
          <a:lstStyle/>
          <a:p>
            <a:r>
              <a:rPr lang="es-ES_tradnl" b="1" dirty="0" err="1" smtClean="0">
                <a:latin typeface="GillSans" panose="020B0602020204020204" pitchFamily="34" charset="0"/>
                <a:cs typeface="Avenir LT 65 Medium"/>
              </a:rPr>
              <a:t>Elementary</a:t>
            </a:r>
            <a:r>
              <a:rPr lang="es-ES_tradnl" b="1" dirty="0" smtClean="0">
                <a:latin typeface="GillSans" panose="020B0602020204020204" pitchFamily="34" charset="0"/>
                <a:cs typeface="Avenir LT 65 Medium"/>
              </a:rPr>
              <a:t> </a:t>
            </a:r>
            <a:r>
              <a:rPr lang="es-ES_tradnl" b="1" dirty="0" err="1" smtClean="0">
                <a:latin typeface="GillSans" panose="020B0602020204020204" pitchFamily="34" charset="0"/>
                <a:cs typeface="Avenir LT 65 Medium"/>
              </a:rPr>
              <a:t>Education</a:t>
            </a:r>
            <a:endParaRPr lang="es-ES_tradnl" b="1" dirty="0">
              <a:latin typeface="GillSans" panose="020B0602020204020204" pitchFamily="34" charset="0"/>
              <a:cs typeface="Avenir LT 65 Medium"/>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9922" y="0"/>
            <a:ext cx="9144000" cy="6858000"/>
          </a:xfrm>
          <a:prstGeom prst="rect">
            <a:avLst/>
          </a:prstGeom>
        </p:spPr>
      </p:pic>
      <p:sp>
        <p:nvSpPr>
          <p:cNvPr id="3" name="Subtítulo 2"/>
          <p:cNvSpPr>
            <a:spLocks noGrp="1"/>
          </p:cNvSpPr>
          <p:nvPr>
            <p:ph type="subTitle" idx="1"/>
          </p:nvPr>
        </p:nvSpPr>
        <p:spPr>
          <a:xfrm>
            <a:off x="241784" y="1617149"/>
            <a:ext cx="4163409" cy="4383227"/>
          </a:xfrm>
        </p:spPr>
        <p:txBody>
          <a:bodyPr wrap="square">
            <a:normAutofit/>
          </a:bodyPr>
          <a:lstStyle/>
          <a:p>
            <a:pPr lvl="0" indent="-285750" algn="l">
              <a:lnSpc>
                <a:spcPts val="1817"/>
              </a:lnSpc>
              <a:spcBef>
                <a:spcPts val="1200"/>
              </a:spcBef>
            </a:pPr>
            <a:r>
              <a:rPr lang="es-ES" sz="1600" b="1" dirty="0" smtClean="0">
                <a:latin typeface="GillSans" panose="020B0602020204020204" pitchFamily="34" charset="0"/>
              </a:rPr>
              <a:t>2 opciones:</a:t>
            </a:r>
          </a:p>
          <a:p>
            <a:pPr marL="270000" lvl="0" indent="-270000" algn="l">
              <a:lnSpc>
                <a:spcPts val="1817"/>
              </a:lnSpc>
              <a:spcBef>
                <a:spcPts val="1200"/>
              </a:spcBef>
              <a:buFont typeface="Arial"/>
              <a:buChar char="•"/>
            </a:pPr>
            <a:r>
              <a:rPr lang="es-ES" sz="1600" dirty="0" smtClean="0">
                <a:latin typeface="GillSans" panose="020B0602020204020204" pitchFamily="34" charset="0"/>
              </a:rPr>
              <a:t>General Secondary Education o Baccalaureate.</a:t>
            </a:r>
          </a:p>
          <a:p>
            <a:pPr marL="270000" lvl="0" indent="-270000" algn="l">
              <a:lnSpc>
                <a:spcPts val="1817"/>
              </a:lnSpc>
              <a:spcBef>
                <a:spcPts val="1200"/>
              </a:spcBef>
              <a:buFont typeface="Arial"/>
              <a:buChar char="•"/>
            </a:pPr>
            <a:r>
              <a:rPr lang="es-ES" sz="1600" dirty="0" smtClean="0">
                <a:latin typeface="GillSans" panose="020B0602020204020204" pitchFamily="34" charset="0"/>
              </a:rPr>
              <a:t>Secondary Education for Professional Training. </a:t>
            </a:r>
          </a:p>
          <a:p>
            <a:pPr lvl="0" indent="-285750" algn="l">
              <a:lnSpc>
                <a:spcPts val="1817"/>
              </a:lnSpc>
              <a:spcBef>
                <a:spcPts val="1200"/>
              </a:spcBef>
            </a:pPr>
            <a:r>
              <a:rPr lang="es-ES" sz="1600" dirty="0" smtClean="0">
                <a:latin typeface="GillSans" panose="020B0602020204020204" pitchFamily="34" charset="0"/>
              </a:rPr>
              <a:t>Both options can be combined.</a:t>
            </a:r>
          </a:p>
          <a:p>
            <a:pPr indent="-285750" algn="l">
              <a:lnSpc>
                <a:spcPts val="1817"/>
              </a:lnSpc>
              <a:spcBef>
                <a:spcPts val="1200"/>
              </a:spcBef>
            </a:pPr>
            <a:r>
              <a:rPr lang="es-ES" sz="1600" b="1" dirty="0" smtClean="0">
                <a:latin typeface="GillSans" panose="020B0602020204020204" pitchFamily="34" charset="0"/>
              </a:rPr>
              <a:t>Non-compulsory and free</a:t>
            </a:r>
            <a:r>
              <a:rPr lang="es-ES" sz="1600" dirty="0" smtClean="0">
                <a:latin typeface="GillSans" panose="020B0602020204020204" pitchFamily="34" charset="0"/>
              </a:rPr>
              <a:t>.</a:t>
            </a:r>
          </a:p>
          <a:p>
            <a:pPr indent="-285750" algn="l">
              <a:lnSpc>
                <a:spcPts val="1817"/>
              </a:lnSpc>
              <a:spcBef>
                <a:spcPts val="1200"/>
              </a:spcBef>
            </a:pPr>
            <a:r>
              <a:rPr lang="es-ES" sz="1600" dirty="0" smtClean="0">
                <a:latin typeface="GillSans" panose="020B0602020204020204" pitchFamily="34" charset="0"/>
              </a:rPr>
              <a:t>Aged </a:t>
            </a:r>
            <a:r>
              <a:rPr lang="es-ES" sz="1600" b="1" dirty="0" smtClean="0">
                <a:latin typeface="GillSans" panose="020B0602020204020204" pitchFamily="34" charset="0"/>
              </a:rPr>
              <a:t>16 to 19</a:t>
            </a:r>
            <a:r>
              <a:rPr lang="es-ES" sz="1600" dirty="0" smtClean="0">
                <a:latin typeface="GillSans" panose="020B0602020204020204" pitchFamily="34" charset="0"/>
              </a:rPr>
              <a:t>.</a:t>
            </a:r>
          </a:p>
          <a:p>
            <a:pPr lvl="0" indent="-285750" algn="l">
              <a:lnSpc>
                <a:spcPts val="1817"/>
              </a:lnSpc>
              <a:spcBef>
                <a:spcPts val="1200"/>
              </a:spcBef>
            </a:pPr>
            <a:r>
              <a:rPr lang="es-ES" sz="1600" b="1" dirty="0" smtClean="0">
                <a:latin typeface="GillSans" panose="020B0602020204020204" pitchFamily="34" charset="0"/>
              </a:rPr>
              <a:t>3 years </a:t>
            </a:r>
            <a:r>
              <a:rPr lang="es-ES" sz="1600" dirty="0" smtClean="0">
                <a:latin typeface="GillSans" panose="020B0602020204020204" pitchFamily="34" charset="0"/>
              </a:rPr>
              <a:t>long.</a:t>
            </a: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5" name="Subtítulo 2"/>
          <p:cNvSpPr txBox="1">
            <a:spLocks/>
          </p:cNvSpPr>
          <p:nvPr/>
        </p:nvSpPr>
        <p:spPr>
          <a:xfrm>
            <a:off x="4865253" y="1627070"/>
            <a:ext cx="4024507" cy="4373306"/>
          </a:xfrm>
          <a:prstGeom prst="rect">
            <a:avLst/>
          </a:prstGeom>
        </p:spPr>
        <p:txBody>
          <a:bodyPr vert="horz" lIns="91440" tIns="45720" rIns="91440" bIns="45720" rtlCol="0">
            <a:noAutofit/>
          </a:bodyPr>
          <a:lstStyle/>
          <a:p>
            <a:pPr indent="-285750">
              <a:lnSpc>
                <a:spcPts val="1917"/>
              </a:lnSpc>
              <a:spcBef>
                <a:spcPts val="1200"/>
              </a:spcBef>
            </a:pPr>
            <a:r>
              <a:rPr lang="es-ES" sz="1600" b="1" dirty="0" smtClean="0">
                <a:solidFill>
                  <a:srgbClr val="4F81BD">
                    <a:lumMod val="50000"/>
                  </a:srgbClr>
                </a:solidFill>
                <a:latin typeface="GillSans" panose="020B0602020204020204" pitchFamily="34" charset="0"/>
                <a:cs typeface="Avenir 85 Heavy"/>
              </a:rPr>
              <a:t>Objectives:</a:t>
            </a:r>
            <a:r>
              <a:rPr lang="es-ES" sz="1600" dirty="0" smtClean="0">
                <a:solidFill>
                  <a:srgbClr val="4F81BD">
                    <a:lumMod val="50000"/>
                  </a:srgbClr>
                </a:solidFill>
                <a:latin typeface="GillSans" panose="020B0602020204020204" pitchFamily="34" charset="0"/>
                <a:cs typeface="Avenir 85 Heavy"/>
              </a:rPr>
              <a:t> to support students' development as balanced members if society ad to provide them with the necessary knowledge and skills to continue learning, as well as, to lifelong learning and self-development. </a:t>
            </a:r>
          </a:p>
          <a:p>
            <a:pPr indent="-285750">
              <a:lnSpc>
                <a:spcPts val="1917"/>
              </a:lnSpc>
              <a:spcBef>
                <a:spcPts val="1200"/>
              </a:spcBef>
            </a:pPr>
            <a:r>
              <a:rPr lang="es-ES" sz="1600" b="1" dirty="0" smtClean="0">
                <a:solidFill>
                  <a:srgbClr val="4F81BD">
                    <a:lumMod val="50000"/>
                  </a:srgbClr>
                </a:solidFill>
                <a:latin typeface="GillSans" panose="020B0602020204020204" pitchFamily="34" charset="0"/>
                <a:cs typeface="Avenir 85 Heavy"/>
              </a:rPr>
              <a:t>Access:</a:t>
            </a:r>
            <a:r>
              <a:rPr lang="es-ES" sz="1600" dirty="0" smtClean="0">
                <a:solidFill>
                  <a:srgbClr val="4F81BD">
                    <a:lumMod val="50000"/>
                  </a:srgbClr>
                </a:solidFill>
                <a:latin typeface="GillSans" panose="020B0602020204020204" pitchFamily="34" charset="0"/>
                <a:cs typeface="Avenir 85 Heavy"/>
              </a:rPr>
              <a:t> to have finished Elementary Education .</a:t>
            </a:r>
          </a:p>
          <a:p>
            <a:pPr indent="-285750">
              <a:lnSpc>
                <a:spcPts val="1917"/>
              </a:lnSpc>
              <a:spcBef>
                <a:spcPts val="1200"/>
              </a:spcBef>
            </a:pPr>
            <a:r>
              <a:rPr lang="es-ES" sz="1600" b="1" dirty="0" smtClean="0">
                <a:solidFill>
                  <a:srgbClr val="4F81BD">
                    <a:lumMod val="50000"/>
                  </a:srgbClr>
                </a:solidFill>
                <a:latin typeface="GillSans" panose="020B0602020204020204" pitchFamily="34" charset="0"/>
                <a:cs typeface="Avenir 85 Heavy"/>
              </a:rPr>
              <a:t>Prospects and connections:</a:t>
            </a:r>
            <a:r>
              <a:rPr lang="es-ES" sz="1600" dirty="0" smtClean="0">
                <a:solidFill>
                  <a:srgbClr val="4F81BD">
                    <a:lumMod val="50000"/>
                  </a:srgbClr>
                </a:solidFill>
                <a:latin typeface="GillSans" panose="020B0602020204020204" pitchFamily="34" charset="0"/>
                <a:cs typeface="Avenir 85 Heavy"/>
              </a:rPr>
              <a:t> University, Higher Professional Training Schools or Vocational Training at the Upper Secondary Level and labor market.</a:t>
            </a:r>
          </a:p>
        </p:txBody>
      </p:sp>
      <p:sp>
        <p:nvSpPr>
          <p:cNvPr id="11" name="Título 1"/>
          <p:cNvSpPr>
            <a:spLocks noGrp="1"/>
          </p:cNvSpPr>
          <p:nvPr>
            <p:ph type="ctrTitle"/>
          </p:nvPr>
        </p:nvSpPr>
        <p:spPr>
          <a:xfrm>
            <a:off x="251520" y="496831"/>
            <a:ext cx="8658082" cy="915912"/>
          </a:xfrm>
        </p:spPr>
        <p:txBody>
          <a:bodyPr anchor="t"/>
          <a:lstStyle/>
          <a:p>
            <a:r>
              <a:rPr lang="es-ES_tradnl" sz="3800" b="1" dirty="0" err="1" smtClean="0">
                <a:latin typeface="GillSans" panose="020B0602020204020204" pitchFamily="34" charset="0"/>
                <a:cs typeface="Avenir LT 65 Medium"/>
              </a:rPr>
              <a:t>High</a:t>
            </a:r>
            <a:r>
              <a:rPr lang="es-ES_tradnl" sz="3800" b="1" dirty="0" smtClean="0">
                <a:latin typeface="GillSans" panose="020B0602020204020204" pitchFamily="34" charset="0"/>
                <a:cs typeface="Avenir LT 65 Medium"/>
              </a:rPr>
              <a:t> </a:t>
            </a:r>
            <a:r>
              <a:rPr lang="es-ES_tradnl" sz="3800" b="1" dirty="0" err="1" smtClean="0">
                <a:latin typeface="GillSans" panose="020B0602020204020204" pitchFamily="34" charset="0"/>
                <a:cs typeface="Avenir LT 65 Medium"/>
              </a:rPr>
              <a:t>Secondary</a:t>
            </a:r>
            <a:r>
              <a:rPr lang="es-ES_tradnl" sz="3800" b="1" dirty="0" smtClean="0">
                <a:latin typeface="GillSans" panose="020B0602020204020204" pitchFamily="34" charset="0"/>
                <a:cs typeface="Avenir LT 65 Medium"/>
              </a:rPr>
              <a:t> </a:t>
            </a:r>
            <a:r>
              <a:rPr lang="es-ES_tradnl" sz="3800" b="1" dirty="0" err="1" smtClean="0">
                <a:latin typeface="GillSans" panose="020B0602020204020204" pitchFamily="34" charset="0"/>
                <a:cs typeface="Avenir LT 65 Medium"/>
              </a:rPr>
              <a:t>Education</a:t>
            </a:r>
            <a:endParaRPr lang="es-ES_tradnl" sz="3800" b="1" dirty="0">
              <a:latin typeface="GillSans" panose="020B0602020204020204" pitchFamily="34" charset="0"/>
              <a:cs typeface="Avenir LT 65 Medium"/>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9922" y="0"/>
            <a:ext cx="9144000" cy="6858000"/>
          </a:xfrm>
          <a:prstGeom prst="rect">
            <a:avLst/>
          </a:prstGeom>
        </p:spPr>
      </p:pic>
      <p:sp>
        <p:nvSpPr>
          <p:cNvPr id="3" name="Subtítulo 2"/>
          <p:cNvSpPr>
            <a:spLocks noGrp="1"/>
          </p:cNvSpPr>
          <p:nvPr>
            <p:ph type="subTitle" idx="1"/>
          </p:nvPr>
        </p:nvSpPr>
        <p:spPr>
          <a:xfrm>
            <a:off x="241784" y="1746122"/>
            <a:ext cx="4163409" cy="4383227"/>
          </a:xfrm>
        </p:spPr>
        <p:txBody>
          <a:bodyPr wrap="square">
            <a:normAutofit/>
          </a:bodyPr>
          <a:lstStyle/>
          <a:p>
            <a:pPr indent="-285750" algn="l">
              <a:lnSpc>
                <a:spcPts val="2117"/>
              </a:lnSpc>
              <a:spcBef>
                <a:spcPts val="1200"/>
              </a:spcBef>
            </a:pPr>
            <a:r>
              <a:rPr lang="es-ES" sz="1600" b="1" dirty="0" smtClean="0">
                <a:solidFill>
                  <a:srgbClr val="4F81BD">
                    <a:lumMod val="50000"/>
                  </a:srgbClr>
                </a:solidFill>
                <a:latin typeface="GillSans" panose="020B0602020204020204" pitchFamily="34" charset="0"/>
              </a:rPr>
              <a:t>Objectives:</a:t>
            </a:r>
            <a:r>
              <a:rPr lang="es-ES" sz="1600" dirty="0" smtClean="0">
                <a:solidFill>
                  <a:srgbClr val="4F81BD">
                    <a:lumMod val="50000"/>
                  </a:srgbClr>
                </a:solidFill>
                <a:latin typeface="GillSans" panose="020B0602020204020204" pitchFamily="34" charset="0"/>
              </a:rPr>
              <a:t> The Council of State decides the general objectives at the national level, as well as the hourly distribution among subjects, group of subjects and tutoring. The National Council of Education decides the main teaching objectives and contents ratifying the guidelines to be followed by teaching programs, according to which educational equipment made local programs.</a:t>
            </a: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5" name="Subtítulo 2"/>
          <p:cNvSpPr txBox="1">
            <a:spLocks/>
          </p:cNvSpPr>
          <p:nvPr/>
        </p:nvSpPr>
        <p:spPr>
          <a:xfrm>
            <a:off x="4865253" y="1756043"/>
            <a:ext cx="4024507" cy="4373306"/>
          </a:xfrm>
          <a:prstGeom prst="rect">
            <a:avLst/>
          </a:prstGeom>
        </p:spPr>
        <p:txBody>
          <a:bodyPr vert="horz" lIns="91440" tIns="45720" rIns="91440" bIns="45720" rtlCol="0">
            <a:noAutofit/>
          </a:bodyPr>
          <a:lstStyle/>
          <a:p>
            <a:pPr indent="-285750">
              <a:lnSpc>
                <a:spcPts val="2117"/>
              </a:lnSpc>
              <a:spcBef>
                <a:spcPts val="1200"/>
              </a:spcBef>
            </a:pPr>
            <a:r>
              <a:rPr lang="es-ES" sz="1600" dirty="0" smtClean="0">
                <a:solidFill>
                  <a:srgbClr val="4F81BD">
                    <a:lumMod val="50000"/>
                  </a:srgbClr>
                </a:solidFill>
                <a:latin typeface="GillSans" panose="020B0602020204020204" pitchFamily="34" charset="0"/>
                <a:cs typeface="Avenir 85 Heavy"/>
              </a:rPr>
              <a:t>Some Upper Secondary Schools are specialized in areas such as sports, arts o r music. Furthermore, there are some high schools where international Baccalaureate can be took and another one with </a:t>
            </a:r>
            <a:r>
              <a:rPr lang="es-ES" sz="1600" i="1" dirty="0" smtClean="0">
                <a:solidFill>
                  <a:srgbClr val="4F81BD">
                    <a:lumMod val="50000"/>
                  </a:srgbClr>
                </a:solidFill>
                <a:latin typeface="GillSans" panose="020B0602020204020204" pitchFamily="34" charset="0"/>
                <a:cs typeface="Avenir 85 Heavy"/>
              </a:rPr>
              <a:t>Reifeprüfung </a:t>
            </a:r>
            <a:r>
              <a:rPr lang="es-ES" sz="1600" dirty="0" smtClean="0">
                <a:solidFill>
                  <a:srgbClr val="4F81BD">
                    <a:lumMod val="50000"/>
                  </a:srgbClr>
                </a:solidFill>
                <a:latin typeface="GillSans" panose="020B0602020204020204" pitchFamily="34" charset="0"/>
                <a:cs typeface="Avenir 85 Heavy"/>
              </a:rPr>
              <a:t>studies.</a:t>
            </a:r>
          </a:p>
          <a:p>
            <a:pPr indent="-285750">
              <a:lnSpc>
                <a:spcPts val="2117"/>
              </a:lnSpc>
              <a:spcBef>
                <a:spcPts val="1200"/>
              </a:spcBef>
            </a:pPr>
            <a:r>
              <a:rPr lang="es-ES" sz="1600" b="1" dirty="0" smtClean="0">
                <a:solidFill>
                  <a:srgbClr val="4F81BD">
                    <a:lumMod val="50000"/>
                  </a:srgbClr>
                </a:solidFill>
                <a:latin typeface="GillSans" panose="020B0602020204020204" pitchFamily="34" charset="0"/>
                <a:cs typeface="Avenir 85 Heavy"/>
              </a:rPr>
              <a:t>Evaluación:</a:t>
            </a:r>
            <a:r>
              <a:rPr lang="es-ES" sz="1600" dirty="0" smtClean="0">
                <a:solidFill>
                  <a:srgbClr val="4F81BD">
                    <a:lumMod val="50000"/>
                  </a:srgbClr>
                </a:solidFill>
                <a:latin typeface="GillSans" panose="020B0602020204020204" pitchFamily="34" charset="0"/>
                <a:cs typeface="Avenir 85 Heavy"/>
              </a:rPr>
              <a:t> National Baccalaureate Test: it evaluates whether students have acquired the knowledge and skills included in the teaching program for General Upper Secondary Education and if they have reached the level of maturity established through the objectives of the cycle. </a:t>
            </a:r>
          </a:p>
          <a:p>
            <a:pPr indent="-285750">
              <a:lnSpc>
                <a:spcPts val="2117"/>
              </a:lnSpc>
              <a:spcBef>
                <a:spcPts val="1200"/>
              </a:spcBef>
            </a:pPr>
            <a:r>
              <a:rPr lang="es-ES" sz="1600" b="1" dirty="0" smtClean="0">
                <a:solidFill>
                  <a:srgbClr val="4F81BD">
                    <a:lumMod val="50000"/>
                  </a:srgbClr>
                </a:solidFill>
                <a:latin typeface="GillSans" panose="020B0602020204020204" pitchFamily="34" charset="0"/>
                <a:cs typeface="Avenir 85 Heavy"/>
              </a:rPr>
              <a:t>Diploma:</a:t>
            </a:r>
            <a:r>
              <a:rPr lang="es-ES" sz="1600" dirty="0" smtClean="0">
                <a:solidFill>
                  <a:srgbClr val="4F81BD">
                    <a:lumMod val="50000"/>
                  </a:srgbClr>
                </a:solidFill>
                <a:latin typeface="GillSans" panose="020B0602020204020204" pitchFamily="34" charset="0"/>
                <a:cs typeface="Avenir 85 Heavy"/>
              </a:rPr>
              <a:t> Baccalaureate Diploma.</a:t>
            </a:r>
          </a:p>
        </p:txBody>
      </p:sp>
      <p:sp>
        <p:nvSpPr>
          <p:cNvPr id="11" name="Título 1"/>
          <p:cNvSpPr>
            <a:spLocks noGrp="1"/>
          </p:cNvSpPr>
          <p:nvPr>
            <p:ph type="ctrTitle"/>
          </p:nvPr>
        </p:nvSpPr>
        <p:spPr>
          <a:xfrm>
            <a:off x="251520" y="496831"/>
            <a:ext cx="8658082" cy="915912"/>
          </a:xfrm>
        </p:spPr>
        <p:txBody>
          <a:bodyPr anchor="t"/>
          <a:lstStyle/>
          <a:p>
            <a:r>
              <a:rPr lang="es-ES_tradnl" b="1" dirty="0" err="1" smtClean="0">
                <a:latin typeface="GillSans" panose="020B0602020204020204" pitchFamily="34" charset="0"/>
                <a:cs typeface="Avenir LT 65 Medium"/>
              </a:rPr>
              <a:t>Baccalaureate</a:t>
            </a:r>
            <a:endParaRPr lang="es-ES_tradnl" b="1" dirty="0">
              <a:latin typeface="GillSans" panose="020B0602020204020204" pitchFamily="34" charset="0"/>
              <a:cs typeface="Avenir LT 65 Medium"/>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9922" y="0"/>
            <a:ext cx="9144000" cy="6858000"/>
          </a:xfrm>
          <a:prstGeom prst="rect">
            <a:avLst/>
          </a:prstGeom>
        </p:spPr>
      </p:pic>
      <p:sp>
        <p:nvSpPr>
          <p:cNvPr id="3" name="Subtítulo 2"/>
          <p:cNvSpPr>
            <a:spLocks noGrp="1"/>
          </p:cNvSpPr>
          <p:nvPr>
            <p:ph type="subTitle" idx="1"/>
          </p:nvPr>
        </p:nvSpPr>
        <p:spPr>
          <a:xfrm>
            <a:off x="241784" y="2242172"/>
            <a:ext cx="4163409" cy="4383227"/>
          </a:xfrm>
        </p:spPr>
        <p:txBody>
          <a:bodyPr wrap="square">
            <a:normAutofit/>
          </a:bodyPr>
          <a:lstStyle/>
          <a:p>
            <a:pPr indent="-285750" algn="l">
              <a:lnSpc>
                <a:spcPts val="2117"/>
              </a:lnSpc>
              <a:spcBef>
                <a:spcPts val="1200"/>
              </a:spcBef>
            </a:pPr>
            <a:r>
              <a:rPr lang="es-ES" sz="1600" b="1" dirty="0" smtClean="0">
                <a:solidFill>
                  <a:srgbClr val="4F81BD">
                    <a:lumMod val="50000"/>
                  </a:srgbClr>
                </a:solidFill>
                <a:latin typeface="GillSans" panose="020B0602020204020204" pitchFamily="34" charset="0"/>
              </a:rPr>
              <a:t>It’s composed:</a:t>
            </a:r>
          </a:p>
          <a:p>
            <a:pPr indent="-285750" algn="l">
              <a:lnSpc>
                <a:spcPts val="2117"/>
              </a:lnSpc>
              <a:spcBef>
                <a:spcPts val="1200"/>
              </a:spcBef>
              <a:buFont typeface="Arial"/>
              <a:buChar char="•"/>
            </a:pPr>
            <a:r>
              <a:rPr lang="es-ES" sz="1600" dirty="0" smtClean="0">
                <a:solidFill>
                  <a:srgbClr val="4F81BD">
                    <a:lumMod val="50000"/>
                  </a:srgbClr>
                </a:solidFill>
                <a:latin typeface="GillSans" panose="020B0602020204020204" pitchFamily="34" charset="0"/>
              </a:rPr>
              <a:t>Basic Professional Training (3 years).</a:t>
            </a:r>
          </a:p>
          <a:p>
            <a:pPr indent="-285750" algn="l">
              <a:lnSpc>
                <a:spcPts val="2117"/>
              </a:lnSpc>
              <a:spcBef>
                <a:spcPts val="1200"/>
              </a:spcBef>
              <a:buFont typeface="Arial"/>
              <a:buChar char="•"/>
            </a:pPr>
            <a:r>
              <a:rPr lang="es-ES" sz="1600" dirty="0" smtClean="0">
                <a:solidFill>
                  <a:srgbClr val="4F81BD">
                    <a:lumMod val="50000"/>
                  </a:srgbClr>
                </a:solidFill>
                <a:latin typeface="GillSans" panose="020B0602020204020204" pitchFamily="34" charset="0"/>
              </a:rPr>
              <a:t>Complementary Professional Training.</a:t>
            </a:r>
          </a:p>
          <a:p>
            <a:pPr indent="-285750" algn="l">
              <a:lnSpc>
                <a:spcPts val="2117"/>
              </a:lnSpc>
              <a:spcBef>
                <a:spcPts val="1200"/>
              </a:spcBef>
            </a:pPr>
            <a:r>
              <a:rPr lang="es-ES" sz="1600" dirty="0" smtClean="0">
                <a:solidFill>
                  <a:srgbClr val="4F81BD">
                    <a:lumMod val="50000"/>
                  </a:srgbClr>
                </a:solidFill>
                <a:latin typeface="GillSans" panose="020B0602020204020204" pitchFamily="34" charset="0"/>
              </a:rPr>
              <a:t>Regional competence.</a:t>
            </a:r>
          </a:p>
          <a:p>
            <a:pPr indent="-285750" algn="l">
              <a:lnSpc>
                <a:spcPts val="2117"/>
              </a:lnSpc>
              <a:spcBef>
                <a:spcPts val="1200"/>
              </a:spcBef>
            </a:pPr>
            <a:r>
              <a:rPr lang="es-ES" sz="1600" dirty="0" smtClean="0">
                <a:solidFill>
                  <a:srgbClr val="4F81BD">
                    <a:lumMod val="50000"/>
                  </a:srgbClr>
                </a:solidFill>
                <a:latin typeface="GillSans" panose="020B0602020204020204" pitchFamily="34" charset="0"/>
              </a:rPr>
              <a:t>It is </a:t>
            </a:r>
            <a:r>
              <a:rPr lang="es-ES" sz="1600" b="1" dirty="0" smtClean="0">
                <a:solidFill>
                  <a:srgbClr val="4F81BD">
                    <a:lumMod val="50000"/>
                  </a:srgbClr>
                </a:solidFill>
                <a:latin typeface="GillSans" panose="020B0602020204020204" pitchFamily="34" charset="0"/>
              </a:rPr>
              <a:t>organized </a:t>
            </a:r>
            <a:r>
              <a:rPr lang="es-ES" sz="1600" dirty="0" smtClean="0">
                <a:solidFill>
                  <a:srgbClr val="4F81BD">
                    <a:lumMod val="50000"/>
                  </a:srgbClr>
                </a:solidFill>
                <a:latin typeface="GillSans" panose="020B0602020204020204" pitchFamily="34" charset="0"/>
              </a:rPr>
              <a:t>in Secondary schools and through apprenticeship contract </a:t>
            </a:r>
            <a:r>
              <a:rPr lang="es-ES" sz="1600" dirty="0" smtClean="0">
                <a:solidFill>
                  <a:srgbClr val="4F81BD">
                    <a:lumMod val="50000"/>
                  </a:srgbClr>
                </a:solidFill>
                <a:latin typeface="GillSans" panose="020B0602020204020204" pitchFamily="34" charset="0"/>
              </a:rPr>
              <a:t>system. </a:t>
            </a:r>
            <a:endParaRPr lang="es-ES" sz="1600" dirty="0" smtClean="0">
              <a:solidFill>
                <a:srgbClr val="4F81BD">
                  <a:lumMod val="50000"/>
                </a:srgbClr>
              </a:solidFill>
              <a:latin typeface="GillSans" panose="020B0602020204020204" pitchFamily="34" charset="0"/>
            </a:endParaRPr>
          </a:p>
          <a:p>
            <a:pPr lvl="0" indent="-285750" algn="l">
              <a:lnSpc>
                <a:spcPts val="2117"/>
              </a:lnSpc>
              <a:spcBef>
                <a:spcPts val="1200"/>
              </a:spcBef>
            </a:pPr>
            <a:r>
              <a:rPr lang="es-ES" sz="1600" b="1" dirty="0" smtClean="0">
                <a:solidFill>
                  <a:srgbClr val="4F81BD">
                    <a:lumMod val="50000"/>
                  </a:srgbClr>
                </a:solidFill>
                <a:latin typeface="GillSans" panose="020B0602020204020204" pitchFamily="34" charset="0"/>
              </a:rPr>
              <a:t>Teaching: </a:t>
            </a:r>
            <a:r>
              <a:rPr lang="es-ES" sz="1600" dirty="0" smtClean="0">
                <a:solidFill>
                  <a:srgbClr val="4F81BD">
                    <a:lumMod val="50000"/>
                  </a:srgbClr>
                </a:solidFill>
                <a:latin typeface="GillSans" panose="020B0602020204020204" pitchFamily="34" charset="0"/>
              </a:rPr>
              <a:t>140 weeks. Academic qualifications and apprenticeship in a workplace.</a:t>
            </a:r>
          </a:p>
          <a:p>
            <a:pPr indent="-285750" algn="l">
              <a:lnSpc>
                <a:spcPts val="2117"/>
              </a:lnSpc>
              <a:spcBef>
                <a:spcPts val="1200"/>
              </a:spcBef>
            </a:pPr>
            <a:endParaRPr lang="es-ES" sz="1600" dirty="0" smtClean="0">
              <a:solidFill>
                <a:srgbClr val="4F81BD">
                  <a:lumMod val="50000"/>
                </a:srgbClr>
              </a:solidFill>
              <a:latin typeface="GillSans" panose="020B0602020204020204" pitchFamily="34" charset="0"/>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5" name="Subtítulo 2"/>
          <p:cNvSpPr txBox="1">
            <a:spLocks/>
          </p:cNvSpPr>
          <p:nvPr/>
        </p:nvSpPr>
        <p:spPr>
          <a:xfrm>
            <a:off x="4865253" y="2252093"/>
            <a:ext cx="4024507" cy="4373306"/>
          </a:xfrm>
          <a:prstGeom prst="rect">
            <a:avLst/>
          </a:prstGeom>
        </p:spPr>
        <p:txBody>
          <a:bodyPr vert="horz" lIns="91440" tIns="45720" rIns="91440" bIns="45720" rtlCol="0">
            <a:noAutofit/>
          </a:bodyPr>
          <a:lstStyle/>
          <a:p>
            <a:pPr lvl="0" indent="-285750">
              <a:lnSpc>
                <a:spcPts val="2117"/>
              </a:lnSpc>
              <a:spcBef>
                <a:spcPts val="1200"/>
              </a:spcBef>
            </a:pPr>
            <a:r>
              <a:rPr lang="es-ES" sz="1600" b="1" dirty="0" smtClean="0">
                <a:solidFill>
                  <a:srgbClr val="4F81BD">
                    <a:lumMod val="50000"/>
                  </a:srgbClr>
                </a:solidFill>
                <a:latin typeface="GillSans" panose="020B0602020204020204" pitchFamily="34" charset="0"/>
                <a:cs typeface="Avenir 85 Heavy"/>
              </a:rPr>
              <a:t>8 teaching areas:</a:t>
            </a:r>
            <a:r>
              <a:rPr lang="es-ES" sz="1600" dirty="0" smtClean="0">
                <a:solidFill>
                  <a:srgbClr val="4F81BD">
                    <a:lumMod val="50000"/>
                  </a:srgbClr>
                </a:solidFill>
                <a:latin typeface="GillSans" panose="020B0602020204020204" pitchFamily="34" charset="0"/>
                <a:cs typeface="Avenir 85 Heavy"/>
              </a:rPr>
              <a:t> • Technology and transport • Tourism, Catering and Domestic Services • Natural resources and environment • Health and Social Services • Culture • Business and Administration • Natural Sciences • Arts and Education </a:t>
            </a:r>
          </a:p>
          <a:p>
            <a:pPr indent="-285750">
              <a:lnSpc>
                <a:spcPts val="2117"/>
              </a:lnSpc>
              <a:spcBef>
                <a:spcPts val="1200"/>
              </a:spcBef>
            </a:pPr>
            <a:r>
              <a:rPr lang="es-ES" sz="1600" b="1" dirty="0" smtClean="0">
                <a:solidFill>
                  <a:srgbClr val="4F81BD">
                    <a:lumMod val="50000"/>
                  </a:srgbClr>
                </a:solidFill>
                <a:latin typeface="GillSans" panose="020B0602020204020204" pitchFamily="34" charset="0"/>
                <a:cs typeface="Avenir 85 Heavy"/>
              </a:rPr>
              <a:t>Diploma:</a:t>
            </a:r>
            <a:r>
              <a:rPr lang="es-ES" sz="1600" dirty="0" smtClean="0">
                <a:solidFill>
                  <a:srgbClr val="4F81BD">
                    <a:lumMod val="50000"/>
                  </a:srgbClr>
                </a:solidFill>
                <a:latin typeface="GillSans" panose="020B0602020204020204" pitchFamily="34" charset="0"/>
                <a:cs typeface="Avenir 85 Heavy"/>
              </a:rPr>
              <a:t> Basic Professional Training Diploma. Diplomas on complementary education, professional training and specialized professional training can be obtained through a   skill test, regardless of the process of acquisition of the professional capacity.</a:t>
            </a:r>
          </a:p>
        </p:txBody>
      </p:sp>
      <p:sp>
        <p:nvSpPr>
          <p:cNvPr id="11" name="Título 1"/>
          <p:cNvSpPr>
            <a:spLocks noGrp="1"/>
          </p:cNvSpPr>
          <p:nvPr>
            <p:ph type="ctrTitle"/>
          </p:nvPr>
        </p:nvSpPr>
        <p:spPr>
          <a:xfrm>
            <a:off x="251520" y="496831"/>
            <a:ext cx="8658082" cy="915912"/>
          </a:xfrm>
        </p:spPr>
        <p:txBody>
          <a:bodyPr anchor="t"/>
          <a:lstStyle/>
          <a:p>
            <a:r>
              <a:rPr lang="es-ES_tradnl" sz="5000" b="1" dirty="0" err="1" smtClean="0">
                <a:latin typeface="GillSans" panose="020B0602020204020204" pitchFamily="34" charset="0"/>
                <a:cs typeface="Avenir LT 65 Medium"/>
              </a:rPr>
              <a:t>Secondary</a:t>
            </a:r>
            <a:r>
              <a:rPr lang="es-ES_tradnl" sz="5000" b="1" dirty="0" smtClean="0">
                <a:latin typeface="GillSans" panose="020B0602020204020204" pitchFamily="34" charset="0"/>
                <a:cs typeface="Avenir LT 65 Medium"/>
              </a:rPr>
              <a:t> </a:t>
            </a:r>
            <a:r>
              <a:rPr lang="es-ES_tradnl" sz="5000" b="1" dirty="0" err="1" smtClean="0">
                <a:latin typeface="GillSans" panose="020B0602020204020204" pitchFamily="34" charset="0"/>
                <a:cs typeface="Avenir LT 65 Medium"/>
              </a:rPr>
              <a:t>Education</a:t>
            </a:r>
            <a:r>
              <a:rPr lang="es-ES_tradnl" sz="5000" b="1" dirty="0" smtClean="0">
                <a:latin typeface="GillSans" panose="020B0602020204020204" pitchFamily="34" charset="0"/>
                <a:cs typeface="Avenir LT 65 Medium"/>
              </a:rPr>
              <a:t> </a:t>
            </a:r>
            <a:r>
              <a:rPr lang="es-ES_tradnl" sz="5000" b="1" dirty="0" err="1" smtClean="0">
                <a:latin typeface="GillSans" panose="020B0602020204020204" pitchFamily="34" charset="0"/>
                <a:cs typeface="Avenir LT 65 Medium"/>
              </a:rPr>
              <a:t>on</a:t>
            </a:r>
            <a:r>
              <a:rPr lang="es-ES_tradnl" sz="5000" b="1" dirty="0" smtClean="0">
                <a:latin typeface="GillSans" panose="020B0602020204020204" pitchFamily="34" charset="0"/>
                <a:cs typeface="Avenir LT 65 Medium"/>
              </a:rPr>
              <a:t> </a:t>
            </a:r>
            <a:r>
              <a:rPr lang="es-ES_tradnl" sz="5000" b="1" dirty="0" err="1" smtClean="0">
                <a:latin typeface="GillSans" panose="020B0602020204020204" pitchFamily="34" charset="0"/>
                <a:cs typeface="Avenir LT 65 Medium"/>
              </a:rPr>
              <a:t>Vocational</a:t>
            </a:r>
            <a:r>
              <a:rPr lang="es-ES_tradnl" sz="5000" b="1" dirty="0" smtClean="0">
                <a:latin typeface="GillSans" panose="020B0602020204020204" pitchFamily="34" charset="0"/>
                <a:cs typeface="Avenir LT 65 Medium"/>
              </a:rPr>
              <a:t> Training</a:t>
            </a:r>
            <a:endParaRPr lang="es-ES_tradnl" sz="5000" b="1" dirty="0">
              <a:latin typeface="GillSans" panose="020B0602020204020204" pitchFamily="34" charset="0"/>
              <a:cs typeface="Avenir LT 65 Medium"/>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9922" y="0"/>
            <a:ext cx="9144000" cy="6858000"/>
          </a:xfrm>
          <a:prstGeom prst="rect">
            <a:avLst/>
          </a:prstGeom>
        </p:spPr>
      </p:pic>
      <p:sp>
        <p:nvSpPr>
          <p:cNvPr id="3" name="Subtítulo 2"/>
          <p:cNvSpPr>
            <a:spLocks noGrp="1"/>
          </p:cNvSpPr>
          <p:nvPr>
            <p:ph type="subTitle" idx="1"/>
          </p:nvPr>
        </p:nvSpPr>
        <p:spPr>
          <a:xfrm>
            <a:off x="241784" y="1974306"/>
            <a:ext cx="4163409" cy="3363274"/>
          </a:xfrm>
        </p:spPr>
        <p:txBody>
          <a:bodyPr wrap="square">
            <a:normAutofit/>
          </a:bodyPr>
          <a:lstStyle/>
          <a:p>
            <a:pPr indent="-285750" algn="l">
              <a:lnSpc>
                <a:spcPts val="2117"/>
              </a:lnSpc>
              <a:spcBef>
                <a:spcPts val="1200"/>
              </a:spcBef>
            </a:pPr>
            <a:r>
              <a:rPr lang="es-ES" sz="1800" b="1" dirty="0" smtClean="0">
                <a:solidFill>
                  <a:srgbClr val="4F81BD">
                    <a:lumMod val="50000"/>
                  </a:srgbClr>
                </a:solidFill>
                <a:latin typeface="GillSans" panose="020B0602020204020204" pitchFamily="34" charset="0"/>
              </a:rPr>
              <a:t>Two complementary levels :</a:t>
            </a:r>
          </a:p>
          <a:p>
            <a:pPr indent="-285750" algn="l">
              <a:lnSpc>
                <a:spcPts val="2117"/>
              </a:lnSpc>
              <a:spcBef>
                <a:spcPts val="1200"/>
              </a:spcBef>
              <a:buFont typeface="Arial"/>
              <a:buChar char="•"/>
            </a:pPr>
            <a:r>
              <a:rPr lang="es-ES" sz="1800" dirty="0" smtClean="0">
                <a:solidFill>
                  <a:srgbClr val="4F81BD">
                    <a:lumMod val="50000"/>
                  </a:srgbClr>
                </a:solidFill>
                <a:latin typeface="GillSans" panose="020B0602020204020204" pitchFamily="34" charset="0"/>
              </a:rPr>
              <a:t>Upper Professional Training </a:t>
            </a:r>
            <a:r>
              <a:rPr lang="es-ES" sz="1800" dirty="0" smtClean="0">
                <a:solidFill>
                  <a:srgbClr val="4F81BD">
                    <a:lumMod val="50000"/>
                  </a:srgbClr>
                </a:solidFill>
                <a:latin typeface="GillSans" panose="020B0602020204020204" pitchFamily="34" charset="0"/>
              </a:rPr>
              <a:t>Schools.</a:t>
            </a:r>
          </a:p>
          <a:p>
            <a:pPr indent="-285750" algn="l">
              <a:lnSpc>
                <a:spcPts val="2117"/>
              </a:lnSpc>
              <a:spcBef>
                <a:spcPts val="1200"/>
              </a:spcBef>
              <a:buFont typeface="Arial"/>
              <a:buChar char="•"/>
            </a:pPr>
            <a:r>
              <a:rPr lang="es-ES" sz="1800" dirty="0" smtClean="0">
                <a:solidFill>
                  <a:srgbClr val="4F81BD">
                    <a:lumMod val="50000"/>
                  </a:srgbClr>
                </a:solidFill>
                <a:latin typeface="GillSans" panose="020B0602020204020204" pitchFamily="34" charset="0"/>
              </a:rPr>
              <a:t>University. </a:t>
            </a: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5" name="Subtítulo 2"/>
          <p:cNvSpPr txBox="1">
            <a:spLocks/>
          </p:cNvSpPr>
          <p:nvPr/>
        </p:nvSpPr>
        <p:spPr>
          <a:xfrm>
            <a:off x="4865253" y="1984226"/>
            <a:ext cx="4024507" cy="3343432"/>
          </a:xfrm>
          <a:prstGeom prst="rect">
            <a:avLst/>
          </a:prstGeom>
        </p:spPr>
        <p:txBody>
          <a:bodyPr vert="horz" lIns="91440" tIns="45720" rIns="91440" bIns="45720" rtlCol="0">
            <a:noAutofit/>
          </a:bodyPr>
          <a:lstStyle/>
          <a:p>
            <a:pPr indent="-285750">
              <a:lnSpc>
                <a:spcPts val="2117"/>
              </a:lnSpc>
              <a:spcBef>
                <a:spcPts val="1200"/>
              </a:spcBef>
            </a:pPr>
            <a:r>
              <a:rPr lang="es-ES" b="1" dirty="0" smtClean="0">
                <a:solidFill>
                  <a:srgbClr val="4F81BD">
                    <a:lumMod val="50000"/>
                  </a:srgbClr>
                </a:solidFill>
                <a:latin typeface="GillSans" panose="020B0602020204020204" pitchFamily="34" charset="0"/>
                <a:cs typeface="Avenir 85 Heavy"/>
              </a:rPr>
              <a:t>Objectives:</a:t>
            </a:r>
          </a:p>
          <a:p>
            <a:pPr marL="270000" indent="-270000">
              <a:lnSpc>
                <a:spcPts val="2117"/>
              </a:lnSpc>
              <a:spcBef>
                <a:spcPts val="1200"/>
              </a:spcBef>
              <a:buFont typeface="Arial"/>
              <a:buChar char="•"/>
            </a:pPr>
            <a:r>
              <a:rPr lang="es-ES" dirty="0" smtClean="0">
                <a:solidFill>
                  <a:srgbClr val="4F81BD">
                    <a:lumMod val="50000"/>
                  </a:srgbClr>
                </a:solidFill>
                <a:latin typeface="GillSans" panose="020B0602020204020204" pitchFamily="34" charset="0"/>
                <a:cs typeface="Avenir 85 Heavy"/>
              </a:rPr>
              <a:t>To satisfy the educational needs of society.</a:t>
            </a:r>
          </a:p>
          <a:p>
            <a:pPr marL="270000" indent="-270000">
              <a:lnSpc>
                <a:spcPts val="2117"/>
              </a:lnSpc>
              <a:spcBef>
                <a:spcPts val="1200"/>
              </a:spcBef>
              <a:buFont typeface="Arial"/>
              <a:buChar char="•"/>
            </a:pPr>
            <a:r>
              <a:rPr lang="es-ES" dirty="0" smtClean="0">
                <a:solidFill>
                  <a:srgbClr val="4F81BD">
                    <a:lumMod val="50000"/>
                  </a:srgbClr>
                </a:solidFill>
                <a:latin typeface="GillSans" panose="020B0602020204020204" pitchFamily="34" charset="0"/>
                <a:cs typeface="Avenir 85 Heavy"/>
              </a:rPr>
              <a:t>To produce professionals with a training level high enough to the needs of business, industry and the other areas of </a:t>
            </a:r>
            <a:r>
              <a:rPr lang="es-ES" dirty="0" smtClean="0">
                <a:solidFill>
                  <a:srgbClr val="4F81BD">
                    <a:lumMod val="50000"/>
                  </a:srgbClr>
                </a:solidFill>
                <a:latin typeface="GillSans" panose="020B0602020204020204" pitchFamily="34" charset="0"/>
                <a:cs typeface="Avenir 85 Heavy"/>
              </a:rPr>
              <a:t>society.</a:t>
            </a:r>
            <a:endParaRPr lang="es-ES" dirty="0" smtClean="0">
              <a:solidFill>
                <a:srgbClr val="4F81BD">
                  <a:lumMod val="50000"/>
                </a:srgbClr>
              </a:solidFill>
              <a:latin typeface="GillSans" panose="020B0602020204020204" pitchFamily="34" charset="0"/>
              <a:cs typeface="Avenir 85 Heavy"/>
            </a:endParaRPr>
          </a:p>
        </p:txBody>
      </p:sp>
      <p:sp>
        <p:nvSpPr>
          <p:cNvPr id="11" name="Título 1"/>
          <p:cNvSpPr>
            <a:spLocks noGrp="1"/>
          </p:cNvSpPr>
          <p:nvPr>
            <p:ph type="ctrTitle"/>
          </p:nvPr>
        </p:nvSpPr>
        <p:spPr>
          <a:xfrm>
            <a:off x="251520" y="496831"/>
            <a:ext cx="8658082" cy="915912"/>
          </a:xfrm>
        </p:spPr>
        <p:txBody>
          <a:bodyPr anchor="t"/>
          <a:lstStyle/>
          <a:p>
            <a:r>
              <a:rPr lang="es-ES_tradnl" b="1" dirty="0" err="1" smtClean="0">
                <a:latin typeface="GillSans" panose="020B0602020204020204" pitchFamily="34" charset="0"/>
                <a:cs typeface="Avenir LT 65 Medium"/>
              </a:rPr>
              <a:t>Upper</a:t>
            </a:r>
            <a:r>
              <a:rPr lang="es-ES_tradnl" b="1" dirty="0" smtClean="0">
                <a:latin typeface="GillSans" panose="020B0602020204020204" pitchFamily="34" charset="0"/>
                <a:cs typeface="Avenir LT 65 Medium"/>
              </a:rPr>
              <a:t> </a:t>
            </a:r>
            <a:r>
              <a:rPr lang="es-ES_tradnl" b="1" dirty="0" err="1" smtClean="0">
                <a:latin typeface="GillSans" panose="020B0602020204020204" pitchFamily="34" charset="0"/>
                <a:cs typeface="Avenir LT 65 Medium"/>
              </a:rPr>
              <a:t>Education</a:t>
            </a:r>
            <a:endParaRPr lang="es-ES_tradnl" b="1" dirty="0">
              <a:latin typeface="GillSans" panose="020B0602020204020204" pitchFamily="34" charset="0"/>
              <a:cs typeface="Avenir LT 65 Medium"/>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9922" y="0"/>
            <a:ext cx="9144000" cy="6858000"/>
          </a:xfrm>
          <a:prstGeom prst="rect">
            <a:avLst/>
          </a:prstGeom>
        </p:spPr>
      </p:pic>
      <p:sp>
        <p:nvSpPr>
          <p:cNvPr id="3" name="Subtítulo 2"/>
          <p:cNvSpPr>
            <a:spLocks noGrp="1"/>
          </p:cNvSpPr>
          <p:nvPr>
            <p:ph type="subTitle" idx="1"/>
          </p:nvPr>
        </p:nvSpPr>
        <p:spPr>
          <a:xfrm>
            <a:off x="241784" y="1686596"/>
            <a:ext cx="4163409" cy="4383227"/>
          </a:xfrm>
        </p:spPr>
        <p:txBody>
          <a:bodyPr wrap="square">
            <a:normAutofit/>
          </a:bodyPr>
          <a:lstStyle/>
          <a:p>
            <a:pPr indent="-285750" algn="l">
              <a:lnSpc>
                <a:spcPts val="2117"/>
              </a:lnSpc>
              <a:spcBef>
                <a:spcPts val="1200"/>
              </a:spcBef>
            </a:pPr>
            <a:r>
              <a:rPr lang="es-ES" sz="1600" b="1" dirty="0" smtClean="0">
                <a:solidFill>
                  <a:srgbClr val="4F81BD">
                    <a:lumMod val="50000"/>
                  </a:srgbClr>
                </a:solidFill>
                <a:latin typeface="GillSans" panose="020B0602020204020204" pitchFamily="34" charset="0"/>
              </a:rPr>
              <a:t>Objetivo:</a:t>
            </a:r>
            <a:r>
              <a:rPr lang="es-ES" sz="1600" dirty="0" smtClean="0">
                <a:solidFill>
                  <a:srgbClr val="4F81BD">
                    <a:lumMod val="50000"/>
                  </a:srgbClr>
                </a:solidFill>
                <a:latin typeface="GillSans" panose="020B0602020204020204" pitchFamily="34" charset="0"/>
              </a:rPr>
              <a:t> to satisfy the educational needs of society and to produce professionals with a training level high enough to the needs of business, industry and the other areas of society .</a:t>
            </a:r>
          </a:p>
          <a:p>
            <a:pPr indent="-285750" algn="l">
              <a:lnSpc>
                <a:spcPts val="2117"/>
              </a:lnSpc>
              <a:spcBef>
                <a:spcPts val="1200"/>
              </a:spcBef>
            </a:pPr>
            <a:r>
              <a:rPr lang="es-ES" sz="1600" dirty="0" smtClean="0">
                <a:solidFill>
                  <a:srgbClr val="4F81BD">
                    <a:lumMod val="50000"/>
                  </a:srgbClr>
                </a:solidFill>
                <a:latin typeface="GillSans" panose="020B0602020204020204" pitchFamily="34" charset="0"/>
              </a:rPr>
              <a:t>It is </a:t>
            </a:r>
            <a:r>
              <a:rPr lang="es-ES" sz="1600" b="1" dirty="0" smtClean="0">
                <a:solidFill>
                  <a:srgbClr val="4F81BD">
                    <a:lumMod val="50000"/>
                  </a:srgbClr>
                </a:solidFill>
                <a:latin typeface="GillSans" panose="020B0602020204020204" pitchFamily="34" charset="0"/>
              </a:rPr>
              <a:t>organized </a:t>
            </a:r>
            <a:r>
              <a:rPr lang="es-ES" sz="1600" dirty="0" smtClean="0">
                <a:solidFill>
                  <a:srgbClr val="4F81BD">
                    <a:lumMod val="50000"/>
                  </a:srgbClr>
                </a:solidFill>
                <a:latin typeface="GillSans" panose="020B0602020204020204" pitchFamily="34" charset="0"/>
              </a:rPr>
              <a:t>in educational </a:t>
            </a:r>
            <a:r>
              <a:rPr lang="es-ES" sz="1600" dirty="0" smtClean="0">
                <a:solidFill>
                  <a:srgbClr val="4F81BD">
                    <a:lumMod val="50000"/>
                  </a:srgbClr>
                </a:solidFill>
                <a:latin typeface="GillSans" panose="020B0602020204020204" pitchFamily="34" charset="0"/>
              </a:rPr>
              <a:t>cycles.</a:t>
            </a:r>
            <a:endParaRPr lang="es-ES" sz="1600" dirty="0" smtClean="0">
              <a:solidFill>
                <a:srgbClr val="4F81BD">
                  <a:lumMod val="50000"/>
                </a:srgbClr>
              </a:solidFill>
              <a:latin typeface="GillSans" panose="020B0602020204020204" pitchFamily="34" charset="0"/>
            </a:endParaRPr>
          </a:p>
          <a:p>
            <a:pPr indent="-285750" algn="l">
              <a:lnSpc>
                <a:spcPts val="2117"/>
              </a:lnSpc>
              <a:spcBef>
                <a:spcPts val="1200"/>
              </a:spcBef>
            </a:pPr>
            <a:r>
              <a:rPr lang="es-ES" sz="1600" b="1" dirty="0" smtClean="0">
                <a:solidFill>
                  <a:srgbClr val="4F81BD">
                    <a:lumMod val="50000"/>
                  </a:srgbClr>
                </a:solidFill>
                <a:latin typeface="GillSans" panose="020B0602020204020204" pitchFamily="34" charset="0"/>
              </a:rPr>
              <a:t>Teaching:</a:t>
            </a:r>
            <a:r>
              <a:rPr lang="es-ES" sz="1600" dirty="0" smtClean="0">
                <a:solidFill>
                  <a:srgbClr val="4F81BD">
                    <a:lumMod val="50000"/>
                  </a:srgbClr>
                </a:solidFill>
                <a:latin typeface="GillSans" panose="020B0602020204020204" pitchFamily="34" charset="0"/>
              </a:rPr>
              <a:t> basic and professional teaching, elective subjects, internship and an end of certificate assignment .</a:t>
            </a: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5" name="Subtítulo 2"/>
          <p:cNvSpPr txBox="1">
            <a:spLocks/>
          </p:cNvSpPr>
          <p:nvPr/>
        </p:nvSpPr>
        <p:spPr>
          <a:xfrm>
            <a:off x="4865253" y="1696517"/>
            <a:ext cx="4024507" cy="4373306"/>
          </a:xfrm>
          <a:prstGeom prst="rect">
            <a:avLst/>
          </a:prstGeom>
        </p:spPr>
        <p:txBody>
          <a:bodyPr vert="horz" lIns="91440" tIns="45720" rIns="91440" bIns="45720" rtlCol="0">
            <a:noAutofit/>
          </a:bodyPr>
          <a:lstStyle/>
          <a:p>
            <a:pPr indent="-285750">
              <a:lnSpc>
                <a:spcPts val="2117"/>
              </a:lnSpc>
              <a:spcBef>
                <a:spcPts val="1200"/>
              </a:spcBef>
            </a:pPr>
            <a:r>
              <a:rPr lang="es-ES" sz="1600" b="1" dirty="0" smtClean="0">
                <a:solidFill>
                  <a:srgbClr val="4F81BD">
                    <a:lumMod val="50000"/>
                  </a:srgbClr>
                </a:solidFill>
                <a:latin typeface="GillSans" panose="020B0602020204020204" pitchFamily="34" charset="0"/>
                <a:cs typeface="Avenir 85 Heavy"/>
              </a:rPr>
              <a:t>Access:</a:t>
            </a:r>
          </a:p>
          <a:p>
            <a:pPr marL="284400" indent="-285750">
              <a:lnSpc>
                <a:spcPts val="2117"/>
              </a:lnSpc>
              <a:spcBef>
                <a:spcPts val="1200"/>
              </a:spcBef>
              <a:buFont typeface="Arial"/>
              <a:buChar char="•"/>
            </a:pPr>
            <a:r>
              <a:rPr lang="es-ES" sz="1600" dirty="0" smtClean="0">
                <a:solidFill>
                  <a:srgbClr val="4F81BD">
                    <a:lumMod val="50000"/>
                  </a:srgbClr>
                </a:solidFill>
                <a:latin typeface="GillSans" panose="020B0602020204020204" pitchFamily="34" charset="0"/>
                <a:cs typeface="Avenir 85 Heavy"/>
              </a:rPr>
              <a:t>Internship and an end of certificate assignment.</a:t>
            </a:r>
          </a:p>
          <a:p>
            <a:pPr marL="284400" indent="-285750">
              <a:lnSpc>
                <a:spcPts val="2117"/>
              </a:lnSpc>
              <a:spcBef>
                <a:spcPts val="1200"/>
              </a:spcBef>
              <a:buFont typeface="Arial"/>
              <a:buChar char="•"/>
            </a:pPr>
            <a:r>
              <a:rPr lang="es-ES" sz="1600" dirty="0" smtClean="0">
                <a:solidFill>
                  <a:srgbClr val="4F81BD">
                    <a:lumMod val="50000"/>
                  </a:srgbClr>
                </a:solidFill>
                <a:latin typeface="GillSans" panose="020B0602020204020204" pitchFamily="34" charset="0"/>
                <a:cs typeface="Avenir 85 Heavy"/>
              </a:rPr>
              <a:t>Baccalaureate Diploma.</a:t>
            </a:r>
          </a:p>
          <a:p>
            <a:pPr marL="284400" indent="-285750">
              <a:lnSpc>
                <a:spcPts val="2117"/>
              </a:lnSpc>
              <a:spcBef>
                <a:spcPts val="1200"/>
              </a:spcBef>
              <a:buFont typeface="Arial"/>
              <a:buChar char="•"/>
            </a:pPr>
            <a:r>
              <a:rPr lang="es-ES" sz="1600" dirty="0" smtClean="0">
                <a:solidFill>
                  <a:srgbClr val="4F81BD">
                    <a:lumMod val="50000"/>
                  </a:srgbClr>
                </a:solidFill>
                <a:latin typeface="GillSans" panose="020B0602020204020204" pitchFamily="34" charset="0"/>
                <a:cs typeface="Avenir 85 Heavy"/>
              </a:rPr>
              <a:t>Certificate on Basic Professional Training or similar studies obtained abroad.</a:t>
            </a:r>
          </a:p>
          <a:p>
            <a:pPr indent="-285750">
              <a:lnSpc>
                <a:spcPts val="2117"/>
              </a:lnSpc>
              <a:spcBef>
                <a:spcPts val="1200"/>
              </a:spcBef>
            </a:pPr>
            <a:r>
              <a:rPr lang="es-ES" sz="1600" dirty="0" smtClean="0">
                <a:solidFill>
                  <a:srgbClr val="4F81BD">
                    <a:lumMod val="50000"/>
                  </a:srgbClr>
                </a:solidFill>
                <a:latin typeface="GillSans" panose="020B0602020204020204" pitchFamily="34" charset="0"/>
                <a:cs typeface="Avenir 85 Heavy"/>
              </a:rPr>
              <a:t>Basic Level Certificate and three years of professional background. These programs are focused to adults who are already working and posses a Certificate on upper professional teaching or any similar certificate on upper education.</a:t>
            </a:r>
          </a:p>
        </p:txBody>
      </p:sp>
      <p:sp>
        <p:nvSpPr>
          <p:cNvPr id="11" name="Título 1"/>
          <p:cNvSpPr>
            <a:spLocks noGrp="1"/>
          </p:cNvSpPr>
          <p:nvPr>
            <p:ph type="ctrTitle"/>
          </p:nvPr>
        </p:nvSpPr>
        <p:spPr>
          <a:xfrm>
            <a:off x="251520" y="496831"/>
            <a:ext cx="8658082" cy="915912"/>
          </a:xfrm>
        </p:spPr>
        <p:txBody>
          <a:bodyPr anchor="t"/>
          <a:lstStyle/>
          <a:p>
            <a:r>
              <a:rPr lang="es-ES_tradnl" sz="3700" b="1" dirty="0" err="1" smtClean="0">
                <a:latin typeface="GillSans" panose="020B0602020204020204" pitchFamily="34" charset="0"/>
                <a:cs typeface="Avenir LT 65 Medium"/>
              </a:rPr>
              <a:t>Upper</a:t>
            </a:r>
            <a:r>
              <a:rPr lang="es-ES_tradnl" sz="3700" b="1" dirty="0" smtClean="0">
                <a:latin typeface="GillSans" panose="020B0602020204020204" pitchFamily="34" charset="0"/>
                <a:cs typeface="Avenir LT 65 Medium"/>
              </a:rPr>
              <a:t> Professional Training </a:t>
            </a:r>
            <a:r>
              <a:rPr lang="es-ES_tradnl" sz="3700" b="1" dirty="0" err="1" smtClean="0">
                <a:latin typeface="GillSans" panose="020B0602020204020204" pitchFamily="34" charset="0"/>
                <a:cs typeface="Avenir LT 65 Medium"/>
              </a:rPr>
              <a:t>School</a:t>
            </a:r>
            <a:endParaRPr lang="es-ES_tradnl" sz="3700" b="1" dirty="0">
              <a:latin typeface="GillSans" panose="020B0602020204020204" pitchFamily="34" charset="0"/>
              <a:cs typeface="Avenir LT 65 Medium"/>
            </a:endParaRP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9922" y="0"/>
            <a:ext cx="9144000" cy="6858000"/>
          </a:xfrm>
          <a:prstGeom prst="rect">
            <a:avLst/>
          </a:prstGeom>
        </p:spPr>
      </p:pic>
      <p:sp>
        <p:nvSpPr>
          <p:cNvPr id="3" name="Subtítulo 2"/>
          <p:cNvSpPr>
            <a:spLocks noGrp="1"/>
          </p:cNvSpPr>
          <p:nvPr>
            <p:ph type="subTitle" idx="1"/>
          </p:nvPr>
        </p:nvSpPr>
        <p:spPr>
          <a:xfrm>
            <a:off x="241784" y="1835411"/>
            <a:ext cx="4163409" cy="4383227"/>
          </a:xfrm>
        </p:spPr>
        <p:txBody>
          <a:bodyPr wrap="square">
            <a:normAutofit/>
          </a:bodyPr>
          <a:lstStyle/>
          <a:p>
            <a:pPr lvl="0" indent="-285750" algn="l">
              <a:lnSpc>
                <a:spcPts val="2117"/>
              </a:lnSpc>
              <a:spcBef>
                <a:spcPts val="1200"/>
              </a:spcBef>
            </a:pPr>
            <a:r>
              <a:rPr lang="es-ES" sz="1600" b="1" dirty="0" smtClean="0">
                <a:solidFill>
                  <a:srgbClr val="4F81BD">
                    <a:lumMod val="50000"/>
                  </a:srgbClr>
                </a:solidFill>
                <a:latin typeface="GillSans" panose="020B0602020204020204" pitchFamily="34" charset="0"/>
              </a:rPr>
              <a:t>There are 4 types of teaching:</a:t>
            </a:r>
          </a:p>
          <a:p>
            <a:pPr marL="284400" lvl="0" indent="-285750" algn="l">
              <a:lnSpc>
                <a:spcPts val="2117"/>
              </a:lnSpc>
              <a:spcBef>
                <a:spcPts val="1200"/>
              </a:spcBef>
              <a:buFont typeface="Arial"/>
              <a:buChar char="•"/>
            </a:pPr>
            <a:r>
              <a:rPr lang="es-ES" sz="1600" b="1" i="1" dirty="0" smtClean="0">
                <a:solidFill>
                  <a:srgbClr val="4F81BD">
                    <a:lumMod val="50000"/>
                  </a:srgbClr>
                </a:solidFill>
                <a:latin typeface="GillSans" panose="020B0602020204020204" pitchFamily="34" charset="0"/>
              </a:rPr>
              <a:t>Kandidaatti</a:t>
            </a:r>
            <a:r>
              <a:rPr lang="es-ES" sz="1600" dirty="0" smtClean="0">
                <a:solidFill>
                  <a:srgbClr val="4F81BD">
                    <a:lumMod val="50000"/>
                  </a:srgbClr>
                </a:solidFill>
                <a:latin typeface="GillSans" panose="020B0602020204020204" pitchFamily="34" charset="0"/>
              </a:rPr>
              <a:t>. First level universitaty degree, 3 years.</a:t>
            </a:r>
          </a:p>
          <a:p>
            <a:pPr marL="284400" lvl="0" indent="-285750" algn="l">
              <a:lnSpc>
                <a:spcPts val="2117"/>
              </a:lnSpc>
              <a:spcBef>
                <a:spcPts val="1200"/>
              </a:spcBef>
              <a:buFont typeface="Arial"/>
              <a:buChar char="•"/>
            </a:pPr>
            <a:r>
              <a:rPr lang="es-ES" sz="1600" b="1" i="1" dirty="0" smtClean="0">
                <a:solidFill>
                  <a:srgbClr val="4F81BD">
                    <a:lumMod val="50000"/>
                  </a:srgbClr>
                </a:solidFill>
                <a:latin typeface="GillSans" panose="020B0602020204020204" pitchFamily="34" charset="0"/>
              </a:rPr>
              <a:t>Maisteri</a:t>
            </a:r>
            <a:r>
              <a:rPr lang="es-ES" sz="1600" dirty="0" smtClean="0">
                <a:solidFill>
                  <a:srgbClr val="4F81BD">
                    <a:lumMod val="50000"/>
                  </a:srgbClr>
                </a:solidFill>
                <a:latin typeface="GillSans" panose="020B0602020204020204" pitchFamily="34" charset="0"/>
              </a:rPr>
              <a:t>. Second level universitaty degree, 2 years.</a:t>
            </a:r>
          </a:p>
          <a:p>
            <a:pPr marL="284400" lvl="0" indent="-285750" algn="l">
              <a:lnSpc>
                <a:spcPts val="2117"/>
              </a:lnSpc>
              <a:spcBef>
                <a:spcPts val="1200"/>
              </a:spcBef>
              <a:buFont typeface="Arial"/>
              <a:buChar char="•"/>
            </a:pPr>
            <a:r>
              <a:rPr lang="es-ES" sz="1600" b="1" i="1" dirty="0" smtClean="0">
                <a:solidFill>
                  <a:srgbClr val="4F81BD">
                    <a:lumMod val="50000"/>
                  </a:srgbClr>
                </a:solidFill>
                <a:latin typeface="GillSans" panose="020B0602020204020204" pitchFamily="34" charset="0"/>
              </a:rPr>
              <a:t>Lisensiaatti</a:t>
            </a:r>
            <a:r>
              <a:rPr lang="es-ES" sz="1600" dirty="0" smtClean="0">
                <a:solidFill>
                  <a:srgbClr val="4F81BD">
                    <a:lumMod val="50000"/>
                  </a:srgbClr>
                </a:solidFill>
                <a:latin typeface="GillSans" panose="020B0602020204020204" pitchFamily="34" charset="0"/>
              </a:rPr>
              <a:t>. Intermediate degree between Kandidaatti and Maisteri (volonteer).</a:t>
            </a:r>
          </a:p>
          <a:p>
            <a:pPr marL="284400" lvl="0" indent="-285750" algn="l">
              <a:lnSpc>
                <a:spcPts val="2117"/>
              </a:lnSpc>
              <a:spcBef>
                <a:spcPts val="1200"/>
              </a:spcBef>
              <a:buFont typeface="Arial"/>
              <a:buChar char="•"/>
            </a:pPr>
            <a:r>
              <a:rPr lang="es-ES" sz="1600" b="1" i="1" dirty="0" smtClean="0">
                <a:solidFill>
                  <a:srgbClr val="4F81BD">
                    <a:lumMod val="50000"/>
                  </a:srgbClr>
                </a:solidFill>
                <a:latin typeface="GillSans" panose="020B0602020204020204" pitchFamily="34" charset="0"/>
              </a:rPr>
              <a:t>Tohtori</a:t>
            </a:r>
            <a:r>
              <a:rPr lang="es-ES" sz="1600" dirty="0" smtClean="0">
                <a:solidFill>
                  <a:srgbClr val="4F81BD">
                    <a:lumMod val="50000"/>
                  </a:srgbClr>
                </a:solidFill>
                <a:latin typeface="GillSans" panose="020B0602020204020204" pitchFamily="34" charset="0"/>
              </a:rPr>
              <a:t>. PhD, -4 years.</a:t>
            </a: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5" name="Subtítulo 2"/>
          <p:cNvSpPr txBox="1">
            <a:spLocks/>
          </p:cNvSpPr>
          <p:nvPr/>
        </p:nvSpPr>
        <p:spPr>
          <a:xfrm>
            <a:off x="4865253" y="1845332"/>
            <a:ext cx="4024507" cy="4373306"/>
          </a:xfrm>
          <a:prstGeom prst="rect">
            <a:avLst/>
          </a:prstGeom>
        </p:spPr>
        <p:txBody>
          <a:bodyPr vert="horz" lIns="91440" tIns="45720" rIns="91440" bIns="45720" rtlCol="0">
            <a:noAutofit/>
          </a:bodyPr>
          <a:lstStyle/>
          <a:p>
            <a:pPr indent="-285750">
              <a:lnSpc>
                <a:spcPts val="2117"/>
              </a:lnSpc>
              <a:spcBef>
                <a:spcPts val="1200"/>
              </a:spcBef>
            </a:pPr>
            <a:r>
              <a:rPr lang="es-ES" sz="1600" b="1" dirty="0" smtClean="0">
                <a:solidFill>
                  <a:srgbClr val="4F81BD">
                    <a:lumMod val="50000"/>
                  </a:srgbClr>
                </a:solidFill>
                <a:latin typeface="GillSans" panose="020B0602020204020204" pitchFamily="34" charset="0"/>
                <a:cs typeface="Avenir 85 Heavy"/>
              </a:rPr>
              <a:t>Access: </a:t>
            </a:r>
            <a:endParaRPr lang="es-ES" sz="1600" dirty="0" smtClean="0">
              <a:solidFill>
                <a:srgbClr val="4F81BD">
                  <a:lumMod val="50000"/>
                </a:srgbClr>
              </a:solidFill>
              <a:latin typeface="GillSans" panose="020B0602020204020204" pitchFamily="34" charset="0"/>
              <a:cs typeface="Avenir 85 Heavy"/>
            </a:endParaRPr>
          </a:p>
          <a:p>
            <a:pPr marL="270000" indent="-270000">
              <a:lnSpc>
                <a:spcPts val="2117"/>
              </a:lnSpc>
              <a:spcBef>
                <a:spcPts val="1200"/>
              </a:spcBef>
              <a:buFont typeface="Arial"/>
              <a:buChar char="•"/>
            </a:pPr>
            <a:r>
              <a:rPr lang="es-ES" sz="1600" dirty="0" smtClean="0">
                <a:solidFill>
                  <a:srgbClr val="4F81BD">
                    <a:lumMod val="50000"/>
                  </a:srgbClr>
                </a:solidFill>
                <a:latin typeface="GillSans" panose="020B0602020204020204" pitchFamily="34" charset="0"/>
                <a:cs typeface="Avenir 85 Heavy"/>
              </a:rPr>
              <a:t>National Baccalaureate Test.</a:t>
            </a:r>
          </a:p>
          <a:p>
            <a:pPr marL="270000" indent="-270000">
              <a:lnSpc>
                <a:spcPts val="2117"/>
              </a:lnSpc>
              <a:spcBef>
                <a:spcPts val="1200"/>
              </a:spcBef>
              <a:buFont typeface="Arial"/>
              <a:buChar char="•"/>
            </a:pPr>
            <a:r>
              <a:rPr lang="es-ES" sz="1600" dirty="0" smtClean="0">
                <a:solidFill>
                  <a:srgbClr val="4F81BD">
                    <a:lumMod val="50000"/>
                  </a:srgbClr>
                </a:solidFill>
                <a:latin typeface="GillSans" panose="020B0602020204020204" pitchFamily="34" charset="0"/>
                <a:cs typeface="Avenir 85 Heavy"/>
              </a:rPr>
              <a:t>Baccalaureate Diploma or Certificate on Upper Professional Training.</a:t>
            </a:r>
          </a:p>
          <a:p>
            <a:pPr marL="270000" indent="-270000">
              <a:lnSpc>
                <a:spcPts val="2117"/>
              </a:lnSpc>
              <a:spcBef>
                <a:spcPts val="1200"/>
              </a:spcBef>
              <a:buFont typeface="Arial"/>
              <a:buChar char="•"/>
            </a:pPr>
            <a:r>
              <a:rPr lang="es-ES" sz="1600" dirty="0" smtClean="0">
                <a:solidFill>
                  <a:srgbClr val="4F81BD">
                    <a:lumMod val="50000"/>
                  </a:srgbClr>
                </a:solidFill>
                <a:latin typeface="GillSans" panose="020B0602020204020204" pitchFamily="34" charset="0"/>
                <a:cs typeface="Avenir 85 Heavy"/>
              </a:rPr>
              <a:t>Others.</a:t>
            </a:r>
          </a:p>
        </p:txBody>
      </p:sp>
      <p:sp>
        <p:nvSpPr>
          <p:cNvPr id="11" name="Título 1"/>
          <p:cNvSpPr>
            <a:spLocks noGrp="1"/>
          </p:cNvSpPr>
          <p:nvPr>
            <p:ph type="ctrTitle"/>
          </p:nvPr>
        </p:nvSpPr>
        <p:spPr>
          <a:xfrm>
            <a:off x="251520" y="496831"/>
            <a:ext cx="8658082" cy="915912"/>
          </a:xfrm>
        </p:spPr>
        <p:txBody>
          <a:bodyPr anchor="t"/>
          <a:lstStyle/>
          <a:p>
            <a:r>
              <a:rPr lang="es-ES_tradnl" b="1" dirty="0" err="1" smtClean="0">
                <a:latin typeface="GillSans" panose="020B0602020204020204" pitchFamily="34" charset="0"/>
                <a:cs typeface="Avenir LT 65 Medium"/>
              </a:rPr>
              <a:t>University</a:t>
            </a:r>
            <a:endParaRPr lang="es-ES_tradnl" b="1" dirty="0">
              <a:latin typeface="GillSans" panose="020B0602020204020204" pitchFamily="34" charset="0"/>
              <a:cs typeface="Avenir LT 65 Medium"/>
            </a:endParaRP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9922" y="0"/>
            <a:ext cx="9144000" cy="6858000"/>
          </a:xfrm>
          <a:prstGeom prst="rect">
            <a:avLst/>
          </a:prstGeom>
        </p:spPr>
      </p:pic>
      <p:sp>
        <p:nvSpPr>
          <p:cNvPr id="2" name="Título 1"/>
          <p:cNvSpPr>
            <a:spLocks noGrp="1"/>
          </p:cNvSpPr>
          <p:nvPr>
            <p:ph type="ctrTitle"/>
          </p:nvPr>
        </p:nvSpPr>
        <p:spPr>
          <a:xfrm>
            <a:off x="251520" y="496831"/>
            <a:ext cx="8658082" cy="915912"/>
          </a:xfrm>
        </p:spPr>
        <p:txBody>
          <a:bodyPr anchor="t"/>
          <a:lstStyle/>
          <a:p>
            <a:r>
              <a:rPr lang="es-ES_tradnl" b="1" dirty="0" err="1" smtClean="0">
                <a:latin typeface="GillSans" panose="020B0602020204020204" pitchFamily="34" charset="0"/>
                <a:cs typeface="Avenir LT 65 Medium"/>
              </a:rPr>
              <a:t>Sources</a:t>
            </a:r>
            <a:endParaRPr lang="es-ES_tradnl" b="1" dirty="0">
              <a:latin typeface="GillSans" panose="020B0602020204020204" pitchFamily="34" charset="0"/>
              <a:cs typeface="Avenir LT 65 Medium"/>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mc="http://schemas.openxmlformats.org/markup-compatibility/2006" xmlns:mv="urn:schemas-microsoft-com:mac:vml"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1" name="Subtítulo 2"/>
          <p:cNvSpPr txBox="1">
            <a:spLocks/>
          </p:cNvSpPr>
          <p:nvPr/>
        </p:nvSpPr>
        <p:spPr>
          <a:xfrm>
            <a:off x="992161" y="2385640"/>
            <a:ext cx="7193164" cy="1612587"/>
          </a:xfrm>
          <a:prstGeom prst="rect">
            <a:avLst/>
          </a:prstGeom>
        </p:spPr>
        <p:txBody>
          <a:bodyPr vert="horz" lIns="91440" tIns="45720" rIns="91440" bIns="45720" rtlCol="0">
            <a:normAutofit/>
          </a:bodyPr>
          <a:lstStyle/>
          <a:p>
            <a:pPr indent="-285750">
              <a:lnSpc>
                <a:spcPts val="1817"/>
              </a:lnSpc>
              <a:spcBef>
                <a:spcPts val="600"/>
              </a:spcBef>
              <a:defRPr/>
            </a:pPr>
            <a:r>
              <a:rPr lang="es-ES" dirty="0" smtClean="0">
                <a:solidFill>
                  <a:schemeClr val="accent1">
                    <a:lumMod val="50000"/>
                  </a:schemeClr>
                </a:solidFill>
                <a:latin typeface="GillSans" panose="020B0602020204020204" pitchFamily="34" charset="0"/>
                <a:cs typeface="Avenir 85 Heavy"/>
                <a:hlinkClick r:id="rId6"/>
              </a:rPr>
              <a:t>www.oph.fi/download/124281_sistema_educativo_de_finlandia.pdf</a:t>
            </a:r>
            <a:endParaRPr lang="es-ES" dirty="0" smtClean="0">
              <a:solidFill>
                <a:schemeClr val="accent1">
                  <a:lumMod val="50000"/>
                </a:schemeClr>
              </a:solidFill>
              <a:latin typeface="GillSans" panose="020B0602020204020204" pitchFamily="34" charset="0"/>
              <a:cs typeface="Avenir 85 Heavy"/>
            </a:endParaRPr>
          </a:p>
          <a:p>
            <a:pPr indent="-285750">
              <a:lnSpc>
                <a:spcPts val="1817"/>
              </a:lnSpc>
              <a:spcBef>
                <a:spcPts val="600"/>
              </a:spcBef>
              <a:defRPr/>
            </a:pPr>
            <a:r>
              <a:rPr lang="es-ES" dirty="0" smtClean="0">
                <a:solidFill>
                  <a:schemeClr val="accent1">
                    <a:lumMod val="50000"/>
                  </a:schemeClr>
                </a:solidFill>
                <a:latin typeface="GillSans" panose="020B0602020204020204" pitchFamily="34" charset="0"/>
                <a:cs typeface="Avenir 85 Heavy"/>
                <a:hlinkClick r:id="rId7"/>
              </a:rPr>
              <a:t>www.oph.fi/download/151278_education_in_finland_spanish_2013.pdf</a:t>
            </a:r>
            <a:endParaRPr lang="es-ES" dirty="0" smtClean="0">
              <a:solidFill>
                <a:schemeClr val="accent1">
                  <a:lumMod val="50000"/>
                </a:schemeClr>
              </a:solidFill>
              <a:latin typeface="GillSans" panose="020B0602020204020204" pitchFamily="34" charset="0"/>
              <a:cs typeface="Avenir 85 Heavy"/>
            </a:endParaRPr>
          </a:p>
          <a:p>
            <a:pPr indent="-285750">
              <a:lnSpc>
                <a:spcPts val="1817"/>
              </a:lnSpc>
              <a:spcBef>
                <a:spcPts val="600"/>
              </a:spcBef>
              <a:defRPr/>
            </a:pPr>
            <a:r>
              <a:rPr lang="es-ES" dirty="0" smtClean="0">
                <a:solidFill>
                  <a:schemeClr val="accent1">
                    <a:lumMod val="50000"/>
                  </a:schemeClr>
                </a:solidFill>
                <a:latin typeface="GillSans" panose="020B0602020204020204" pitchFamily="34" charset="0"/>
                <a:cs typeface="Avenir 85 Heavy"/>
                <a:hlinkClick r:id="rId8"/>
              </a:rPr>
              <a:t>https://cdn.goconqr.com</a:t>
            </a:r>
            <a:endParaRPr lang="es-ES" dirty="0" smtClean="0">
              <a:solidFill>
                <a:schemeClr val="accent1">
                  <a:lumMod val="50000"/>
                </a:schemeClr>
              </a:solidFill>
              <a:latin typeface="GillSans" panose="020B0602020204020204" pitchFamily="34" charset="0"/>
              <a:cs typeface="Avenir 85 Heavy"/>
            </a:endParaRPr>
          </a:p>
          <a:p>
            <a:pPr indent="-285750">
              <a:lnSpc>
                <a:spcPts val="1817"/>
              </a:lnSpc>
              <a:spcBef>
                <a:spcPts val="600"/>
              </a:spcBef>
              <a:defRPr/>
            </a:pPr>
            <a:r>
              <a:rPr lang="es-ES" dirty="0" smtClean="0">
                <a:solidFill>
                  <a:schemeClr val="accent1">
                    <a:lumMod val="50000"/>
                  </a:schemeClr>
                </a:solidFill>
                <a:latin typeface="GillSans" panose="020B0602020204020204" pitchFamily="34" charset="0"/>
                <a:cs typeface="Avenir 85 Heavy"/>
                <a:hlinkClick r:id="rId9"/>
              </a:rPr>
              <a:t>http://www.fulbright.fi/sites/default/files/styles/large/public/education-system-finland-oph.jpg?itok=</a:t>
            </a:r>
            <a:r>
              <a:rPr lang="es-ES" dirty="0" smtClean="0">
                <a:solidFill>
                  <a:schemeClr val="accent1">
                    <a:lumMod val="50000"/>
                  </a:schemeClr>
                </a:solidFill>
                <a:latin typeface="GillSans" panose="020B0602020204020204" pitchFamily="34" charset="0"/>
                <a:cs typeface="Avenir 85 Heavy"/>
                <a:hlinkClick r:id="rId9"/>
              </a:rPr>
              <a:t>Jy6qXN8H</a:t>
            </a:r>
            <a:endParaRPr lang="es-ES" dirty="0" smtClean="0">
              <a:solidFill>
                <a:schemeClr val="accent1">
                  <a:lumMod val="50000"/>
                </a:schemeClr>
              </a:solidFill>
              <a:latin typeface="GillSans" panose="020B0602020204020204" pitchFamily="34" charset="0"/>
              <a:cs typeface="Avenir 85 Heavy"/>
            </a:endParaRPr>
          </a:p>
          <a:p>
            <a:pPr indent="-285750">
              <a:lnSpc>
                <a:spcPts val="1817"/>
              </a:lnSpc>
              <a:spcBef>
                <a:spcPts val="600"/>
              </a:spcBef>
              <a:defRPr/>
            </a:pPr>
            <a:endParaRPr lang="es-ES" dirty="0" smtClean="0">
              <a:solidFill>
                <a:schemeClr val="accent1">
                  <a:lumMod val="50000"/>
                </a:schemeClr>
              </a:solidFill>
              <a:latin typeface="GillSans" panose="020B0602020204020204" pitchFamily="34" charset="0"/>
              <a:cs typeface="Avenir 85 Heavy"/>
            </a:endParaRPr>
          </a:p>
        </p:txBody>
      </p:sp>
      <p:sp>
        <p:nvSpPr>
          <p:cNvPr id="14" name="Subtítulo 2"/>
          <p:cNvSpPr>
            <a:spLocks noGrp="1"/>
          </p:cNvSpPr>
          <p:nvPr>
            <p:ph type="subTitle" idx="1"/>
          </p:nvPr>
        </p:nvSpPr>
        <p:spPr>
          <a:xfrm>
            <a:off x="446473" y="5188768"/>
            <a:ext cx="8264698" cy="932588"/>
          </a:xfrm>
        </p:spPr>
        <p:txBody>
          <a:bodyPr>
            <a:noAutofit/>
          </a:bodyPr>
          <a:lstStyle/>
          <a:p>
            <a:pPr indent="-285750" algn="l">
              <a:lnSpc>
                <a:spcPts val="1760"/>
              </a:lnSpc>
              <a:spcBef>
                <a:spcPts val="1800"/>
              </a:spcBef>
            </a:pPr>
            <a:r>
              <a:rPr lang="es-ES" sz="1600" dirty="0" smtClean="0">
                <a:latin typeface="GillSans" panose="020B0602020204020204" pitchFamily="34" charset="0"/>
              </a:rPr>
              <a:t>This project has been funded with support from the European Commission.</a:t>
            </a:r>
            <a:br>
              <a:rPr lang="es-ES" sz="1600" dirty="0" smtClean="0">
                <a:latin typeface="GillSans" panose="020B0602020204020204" pitchFamily="34" charset="0"/>
              </a:rPr>
            </a:br>
            <a:r>
              <a:rPr lang="es-ES" sz="1600" smtClean="0">
                <a:latin typeface="GillSans" panose="020B0602020204020204" pitchFamily="34" charset="0"/>
              </a:rPr>
              <a:t>This </a:t>
            </a:r>
            <a:r>
              <a:rPr lang="es-ES" sz="1600" dirty="0" smtClean="0">
                <a:latin typeface="GillSans" panose="020B0602020204020204" pitchFamily="34" charset="0"/>
              </a:rPr>
              <a:t>publication [communication] reflects the views only of the author, and the Commission cannot be held responsible for any use which may be made of the information </a:t>
            </a:r>
            <a:r>
              <a:rPr lang="es-ES" sz="1600" smtClean="0">
                <a:latin typeface="GillSans" panose="020B0602020204020204" pitchFamily="34" charset="0"/>
              </a:rPr>
              <a:t>contained therein.</a:t>
            </a:r>
            <a:r>
              <a:rPr lang="es-ES" sz="1600" dirty="0" smtClean="0">
                <a:latin typeface="GillSans" panose="020B0602020204020204" pitchFamily="34" charset="0"/>
              </a:rPr>
              <a:t>	</a:t>
            </a: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923</TotalTime>
  <Words>1093</Words>
  <Application>Microsoft Office PowerPoint</Application>
  <PresentationFormat>Presentación en pantalla (4:3)</PresentationFormat>
  <Paragraphs>118</Paragraphs>
  <Slides>13</Slides>
  <Notes>1</Notes>
  <HiddenSlides>0</HiddenSlides>
  <MMClips>0</MMClips>
  <ScaleCrop>false</ScaleCrop>
  <HeadingPairs>
    <vt:vector size="4" baseType="variant">
      <vt:variant>
        <vt:lpstr>Plantilla de diseño</vt:lpstr>
      </vt:variant>
      <vt:variant>
        <vt:i4>1</vt:i4>
      </vt:variant>
      <vt:variant>
        <vt:lpstr>Títulos de diapositiva</vt:lpstr>
      </vt:variant>
      <vt:variant>
        <vt:i4>13</vt:i4>
      </vt:variant>
    </vt:vector>
  </HeadingPairs>
  <TitlesOfParts>
    <vt:vector size="14" baseType="lpstr">
      <vt:lpstr>Office Theme</vt:lpstr>
      <vt:lpstr>Diapositiva 1</vt:lpstr>
      <vt:lpstr>Finnish Educational System</vt:lpstr>
      <vt:lpstr>Principles</vt:lpstr>
      <vt:lpstr>Structure</vt:lpstr>
      <vt:lpstr>PRE-SCHOOL EDUCATION </vt:lpstr>
      <vt:lpstr>Elementary Education</vt:lpstr>
      <vt:lpstr>High Secondary Education</vt:lpstr>
      <vt:lpstr>Baccalaureate</vt:lpstr>
      <vt:lpstr>Secondary Education on Vocational Training</vt:lpstr>
      <vt:lpstr>Upper Education</vt:lpstr>
      <vt:lpstr>Upper Professional Training School</vt:lpstr>
      <vt:lpstr>University</vt:lpstr>
      <vt:lpstr>Sources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Jose Antonio Sanchez Garcia</cp:lastModifiedBy>
  <cp:revision>109</cp:revision>
  <dcterms:created xsi:type="dcterms:W3CDTF">2017-06-17T15:05:25Z</dcterms:created>
  <dcterms:modified xsi:type="dcterms:W3CDTF">2017-06-17T15:16:41Z</dcterms:modified>
</cp:coreProperties>
</file>