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r:id="rId1"/>
  </p:sldMasterIdLst>
  <p:notesMasterIdLst>
    <p:notesMasterId r:id="rId10"/>
  </p:notesMasterIdLst>
  <p:sldIdLst>
    <p:sldId id="257" r:id="rId2"/>
    <p:sldId id="256" r:id="rId3"/>
    <p:sldId id="260" r:id="rId4"/>
    <p:sldId id="261" r:id="rId5"/>
    <p:sldId id="262" r:id="rId6"/>
    <p:sldId id="263" r:id="rId7"/>
    <p:sldId id="264" r:id="rId8"/>
    <p:sldId id="265" r:id="rId9"/>
  </p:sldIdLst>
  <p:sldSz cx="9144000" cy="6858000" type="screen4x3"/>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02" autoAdjust="0"/>
    <p:restoredTop sz="94613" autoAdjust="0"/>
  </p:normalViewPr>
  <p:slideViewPr>
    <p:cSldViewPr snapToObjects="1">
      <p:cViewPr varScale="1">
        <p:scale>
          <a:sx n="121" d="100"/>
          <a:sy n="121" d="100"/>
        </p:scale>
        <p:origin x="-528"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930A00-5B2A-4ABC-B136-38D659E0A90C}" type="datetimeFigureOut">
              <a:rPr lang="es-ES" smtClean="0"/>
              <a:pPr/>
              <a:t>21/6/17</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A48881-48FB-4F7B-BFEC-5A60526DE60D}" type="slidenum">
              <a:rPr lang="es-ES" smtClean="0"/>
              <a:pPr/>
              <a:t>‹Nr.›</a:t>
            </a:fld>
            <a:endParaRPr lang="es-E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15266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68A48881-48FB-4F7B-BFEC-5A60526DE60D}" type="slidenum">
              <a:rPr lang="es-ES" smtClean="0"/>
              <a:pPr/>
              <a:t>1</a:t>
            </a:fld>
            <a:endParaRPr lang="es-E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48656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152400"/>
            <a:ext cx="4191000" cy="1664208"/>
          </a:xfr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r>
              <a:rPr lang="es-ES_tradnl" dirty="0" smtClean="0"/>
              <a:t>Clic para editar título</a:t>
            </a:r>
            <a:endParaRPr dirty="0"/>
          </a:p>
        </p:txBody>
      </p:sp>
      <p:sp>
        <p:nvSpPr>
          <p:cNvPr id="3" name="Subtitle 2"/>
          <p:cNvSpPr>
            <a:spLocks noGrp="1"/>
          </p:cNvSpPr>
          <p:nvPr>
            <p:ph type="subTitle" idx="1"/>
          </p:nvPr>
        </p:nvSpPr>
        <p:spPr>
          <a:xfrm>
            <a:off x="4724400" y="1981200"/>
            <a:ext cx="4191000" cy="877824"/>
          </a:xfrm>
        </p:spPr>
        <p:txBody>
          <a:bodyPr vert="horz" lIns="91440" tIns="45720" rIns="91440" bIns="45720" rtlCol="0">
            <a:normAutofit/>
          </a:bodyPr>
          <a:lstStyle>
            <a:lvl1pPr marL="0" indent="0" algn="ctr" defTabSz="914400" rtl="0" eaLnBrk="1" latinLnBrk="0" hangingPunct="1">
              <a:spcBef>
                <a:spcPts val="2000"/>
              </a:spcBef>
              <a:buFontTx/>
              <a:buNone/>
              <a:defRPr sz="2000" b="0" i="0" kern="1200">
                <a:solidFill>
                  <a:schemeClr val="accent1">
                    <a:lumMod val="50000"/>
                  </a:schemeClr>
                </a:solidFill>
                <a:effectLst/>
                <a:latin typeface="Avenir 85 Heavy"/>
                <a:ea typeface="+mn-ea"/>
                <a:cs typeface="Avenir 85 Heavy"/>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dirty="0"/>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a:t>‹Nr.›</a:t>
            </a:fld>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a:xfrm>
            <a:off x="685800" y="1869141"/>
            <a:ext cx="7770813" cy="4257022"/>
          </a:xfrm>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237C19A-66D6-4F44-85B3-EFA988967C1F}" type="slidenum">
              <a:rPr lang="es-ES_tradnl" smtClean="0"/>
              <a:pPr/>
              <a:t>‹Nr.›</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Diapositiva de título con imagen">
    <p:spTree>
      <p:nvGrpSpPr>
        <p:cNvPr id="1" name=""/>
        <p:cNvGrpSpPr/>
        <p:nvPr/>
      </p:nvGrpSpPr>
      <p:grpSpPr>
        <a:xfrm>
          <a:off x="0" y="0"/>
          <a:ext cx="0" cy="0"/>
          <a:chOff x="0" y="0"/>
          <a:chExt cx="0" cy="0"/>
        </a:xfrm>
      </p:grpSpPr>
      <p:pic>
        <p:nvPicPr>
          <p:cNvPr id="11" name="Picture 10" descr="ticket7R.png"/>
          <p:cNvPicPr>
            <a:picLocks noChangeAspect="1"/>
          </p:cNvPicPr>
          <p:nvPr/>
        </p:nvPicPr>
        <p:blipFill>
          <a:blip r:embed="rId2"/>
          <a:stretch>
            <a:fillRect/>
          </a:stretch>
        </p:blipFill>
        <p:spPr>
          <a:xfrm rot="1399111">
            <a:off x="6492546" y="1596318"/>
            <a:ext cx="2212848" cy="1121684"/>
          </a:xfrm>
          <a:prstGeom prst="rect">
            <a:avLst/>
          </a:prstGeom>
        </p:spPr>
      </p:pic>
      <p:pic>
        <p:nvPicPr>
          <p:cNvPr id="12" name="Picture 11" descr="ticket8R.png"/>
          <p:cNvPicPr>
            <a:picLocks noChangeAspect="1"/>
          </p:cNvPicPr>
          <p:nvPr/>
        </p:nvPicPr>
        <p:blipFill>
          <a:blip r:embed="rId3"/>
          <a:stretch>
            <a:fillRect/>
          </a:stretch>
        </p:blipFill>
        <p:spPr>
          <a:xfrm rot="21078374">
            <a:off x="5944691" y="2294396"/>
            <a:ext cx="2212848" cy="1121684"/>
          </a:xfrm>
          <a:prstGeom prst="rect">
            <a:avLst/>
          </a:prstGeom>
        </p:spPr>
      </p:pic>
      <p:sp>
        <p:nvSpPr>
          <p:cNvPr id="2" name="Title 1"/>
          <p:cNvSpPr>
            <a:spLocks noGrp="1"/>
          </p:cNvSpPr>
          <p:nvPr>
            <p:ph type="ctrTitle"/>
          </p:nvPr>
        </p:nvSpPr>
        <p:spPr>
          <a:xfrm>
            <a:off x="685800" y="4267200"/>
            <a:ext cx="7772400" cy="977153"/>
          </a:xfrm>
        </p:spPr>
        <p:txBody>
          <a:bodyPr anchor="b" anchorCtr="0">
            <a:noAutofit/>
          </a:bodyPr>
          <a:lstStyle>
            <a:lvl1pPr>
              <a:defRPr sz="5400"/>
            </a:lvl1pPr>
          </a:lstStyle>
          <a:p>
            <a:r>
              <a:rPr lang="es-ES_tradnl" smtClean="0"/>
              <a:t>Clic para editar título</a:t>
            </a:r>
            <a:endParaRPr/>
          </a:p>
        </p:txBody>
      </p:sp>
      <p:sp>
        <p:nvSpPr>
          <p:cNvPr id="3" name="Subtitle 2"/>
          <p:cNvSpPr>
            <a:spLocks noGrp="1"/>
          </p:cNvSpPr>
          <p:nvPr>
            <p:ph type="subTitle" idx="1"/>
          </p:nvPr>
        </p:nvSpPr>
        <p:spPr>
          <a:xfrm>
            <a:off x="685799" y="5257800"/>
            <a:ext cx="7770813" cy="874058"/>
          </a:xfrm>
        </p:spPr>
        <p:txBody>
          <a:bodyPr>
            <a:normAutofit/>
          </a:bodyPr>
          <a:lstStyle>
            <a:lvl1pPr marL="0" indent="0" algn="ctr">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a:p>
        </p:txBody>
      </p:sp>
      <p:sp>
        <p:nvSpPr>
          <p:cNvPr id="4" name="Date Placeholder 3"/>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237C19A-66D6-4F44-85B3-EFA988967C1F}" type="slidenum">
              <a:rPr lang="es-ES_tradnl" smtClean="0"/>
              <a:pPr/>
              <a:t>‹Nr.›</a:t>
            </a:fld>
            <a:endParaRPr lang="es-ES_tradnl"/>
          </a:p>
        </p:txBody>
      </p:sp>
      <p:sp>
        <p:nvSpPr>
          <p:cNvPr id="8" name="Picture Placeholder 7"/>
          <p:cNvSpPr>
            <a:spLocks noGrp="1"/>
          </p:cNvSpPr>
          <p:nvPr>
            <p:ph type="pic" sz="quarter" idx="13"/>
          </p:nvPr>
        </p:nvSpPr>
        <p:spPr>
          <a:xfrm rot="21540000">
            <a:off x="2056196" y="424650"/>
            <a:ext cx="5031609"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r>
              <a:rPr lang="es-ES_tradnl" smtClean="0"/>
              <a:t>Haga clic en el icono para agregar una imagen</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0813" cy="1743075"/>
          </a:xfrm>
        </p:spPr>
        <p:txBody>
          <a:bodyPr vert="horz" lIns="91440" tIns="45720" rIns="91440" bIns="45720" rtlCol="0" anchor="b" anchorCtr="0">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Text Placeholder 2"/>
          <p:cNvSpPr>
            <a:spLocks noGrp="1"/>
          </p:cNvSpPr>
          <p:nvPr>
            <p:ph type="body" idx="1"/>
          </p:nvPr>
        </p:nvSpPr>
        <p:spPr>
          <a:xfrm>
            <a:off x="685800" y="2756647"/>
            <a:ext cx="7770813" cy="1281953"/>
          </a:xfrm>
        </p:spPr>
        <p:txBody>
          <a:bodyPr vert="horz" lIns="91440" tIns="45720" rIns="91440" bIns="45720" rtlCol="0">
            <a:normAutofit/>
          </a:bodyPr>
          <a:lstStyle>
            <a:lvl1pPr marL="0" indent="0" algn="ctr" defTabSz="914400" rtl="0" eaLnBrk="1" latinLnBrk="0" hangingPunct="1">
              <a:spcBef>
                <a:spcPts val="20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fld id="{4A9E7B99-7C3F-4BC3-B7B8-7E1F8C620B24}" type="datetime1">
              <a:rPr lang="es-ES" smtClean="0"/>
              <a:pPr/>
              <a:t>21/6/17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F670A80-E872-44E8-BC8C-884F2AA07922}" type="slidenum">
              <a:rPr smtClean="0"/>
              <a:pPr/>
              <a:t>‹Nr.›</a:t>
            </a:fld>
            <a:endParaRPr/>
          </a:p>
        </p:txBody>
      </p:sp>
      <p:pic>
        <p:nvPicPr>
          <p:cNvPr id="11" name="Picture 10" descr="ticket7R.png"/>
          <p:cNvPicPr>
            <a:picLocks noChangeAspect="1"/>
          </p:cNvPicPr>
          <p:nvPr/>
        </p:nvPicPr>
        <p:blipFill>
          <a:blip r:embed="rId2"/>
          <a:stretch>
            <a:fillRect/>
          </a:stretch>
        </p:blipFill>
        <p:spPr>
          <a:xfrm rot="1399111">
            <a:off x="6035346" y="4568119"/>
            <a:ext cx="2212848" cy="1121684"/>
          </a:xfrm>
          <a:prstGeom prst="rect">
            <a:avLst/>
          </a:prstGeom>
        </p:spPr>
      </p:pic>
      <p:pic>
        <p:nvPicPr>
          <p:cNvPr id="12" name="Picture 11" descr="ticket8R.png"/>
          <p:cNvPicPr>
            <a:picLocks noChangeAspect="1"/>
          </p:cNvPicPr>
          <p:nvPr/>
        </p:nvPicPr>
        <p:blipFill>
          <a:blip r:embed="rId3"/>
          <a:stretch>
            <a:fillRect/>
          </a:stretch>
        </p:blipFill>
        <p:spPr>
          <a:xfrm rot="20218495">
            <a:off x="5236620" y="5036281"/>
            <a:ext cx="2212848" cy="112168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p>
            <a:r>
              <a:rPr lang="es-ES_tradnl" smtClean="0"/>
              <a:t>Clic para editar título</a:t>
            </a:r>
            <a:endParaRPr/>
          </a:p>
        </p:txBody>
      </p:sp>
      <p:sp>
        <p:nvSpPr>
          <p:cNvPr id="3" name="Content Placeholder 2"/>
          <p:cNvSpPr>
            <a:spLocks noGrp="1"/>
          </p:cNvSpPr>
          <p:nvPr>
            <p:ph sz="half" idx="1"/>
          </p:nvPr>
        </p:nvSpPr>
        <p:spPr>
          <a:xfrm>
            <a:off x="685800" y="1760538"/>
            <a:ext cx="3611880" cy="4365625"/>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Content Placeholder 3"/>
          <p:cNvSpPr>
            <a:spLocks noGrp="1"/>
          </p:cNvSpPr>
          <p:nvPr>
            <p:ph sz="half" idx="2"/>
          </p:nvPr>
        </p:nvSpPr>
        <p:spPr>
          <a:xfrm>
            <a:off x="4844733" y="1760538"/>
            <a:ext cx="3611880" cy="4365625"/>
          </a:xfrm>
        </p:spPr>
        <p:txBody>
          <a:bodyPr>
            <a:normAutofit/>
          </a:bodyPr>
          <a:lstStyle>
            <a:lvl1pPr>
              <a:defRPr sz="22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Date Placeholder 4"/>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237C19A-66D6-4F44-85B3-EFA988967C1F}" type="slidenum">
              <a:rPr lang="es-ES_tradnl" smtClean="0"/>
              <a:pPr/>
              <a:t>‹Nr.›</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85800" y="121023"/>
            <a:ext cx="7770813" cy="1429871"/>
          </a:xfrm>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685800" y="1550895"/>
            <a:ext cx="3611880" cy="614082"/>
          </a:xfrm>
        </p:spPr>
        <p:txBody>
          <a:bodyPr anchor="b" anchorCtr="0">
            <a:noAutofit/>
          </a:bodyPr>
          <a:lstStyle>
            <a:lvl1pPr marL="0" indent="0" algn="ctr">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685800"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5" name="Text Placeholder 4"/>
          <p:cNvSpPr>
            <a:spLocks noGrp="1"/>
          </p:cNvSpPr>
          <p:nvPr>
            <p:ph type="body" sz="quarter" idx="3"/>
          </p:nvPr>
        </p:nvSpPr>
        <p:spPr>
          <a:xfrm>
            <a:off x="4845526" y="1550895"/>
            <a:ext cx="3611880" cy="614082"/>
          </a:xfrm>
        </p:spPr>
        <p:txBody>
          <a:bodyPr anchor="b" anchorCtr="0">
            <a:noAutofit/>
          </a:bodyPr>
          <a:lstStyle>
            <a:lvl1pPr marL="0" indent="0" algn="ctr">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845526" y="2438400"/>
            <a:ext cx="3611880" cy="36877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7" name="Date Placeholder 6"/>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4237C19A-66D6-4F44-85B3-EFA988967C1F}" type="slidenum">
              <a:rPr lang="es-ES_tradnl" smtClean="0"/>
              <a:pPr/>
              <a:t>‹Nr.›</a:t>
            </a:fld>
            <a:endParaRPr lang="es-ES_tradnl"/>
          </a:p>
        </p:txBody>
      </p:sp>
      <p:cxnSp>
        <p:nvCxnSpPr>
          <p:cNvPr id="11" name="Straight Connector 10"/>
          <p:cNvCxnSpPr/>
          <p:nvPr/>
        </p:nvCxnSpPr>
        <p:spPr>
          <a:xfrm>
            <a:off x="786205"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36966" y="2191871"/>
            <a:ext cx="3429000" cy="1588"/>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4237C19A-66D6-4F44-85B3-EFA988967C1F}" type="slidenum">
              <a:rPr lang="es-ES_tradnl" smtClean="0"/>
              <a:pPr/>
              <a:t>‹Nr.›</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4237C19A-66D6-4F44-85B3-EFA988967C1F}" type="slidenum">
              <a:rPr lang="es-ES_tradnl" smtClean="0"/>
              <a:pPr/>
              <a:t>‹Nr.›</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58905" y="971550"/>
            <a:ext cx="3657600" cy="1162050"/>
          </a:xfrm>
        </p:spPr>
        <p:txBody>
          <a:bodyPr anchor="b">
            <a:noAutofit/>
          </a:bodyPr>
          <a:lstStyle>
            <a:lvl1pPr algn="l">
              <a:defRPr sz="3600" b="0"/>
            </a:lvl1pPr>
          </a:lstStyle>
          <a:p>
            <a:r>
              <a:rPr lang="es-ES_tradnl" smtClean="0"/>
              <a:t>Clic para editar título</a:t>
            </a:r>
            <a:endParaRPr/>
          </a:p>
        </p:txBody>
      </p:sp>
      <p:sp>
        <p:nvSpPr>
          <p:cNvPr id="3" name="Content Placeholder 2"/>
          <p:cNvSpPr>
            <a:spLocks noGrp="1"/>
          </p:cNvSpPr>
          <p:nvPr>
            <p:ph idx="1"/>
          </p:nvPr>
        </p:nvSpPr>
        <p:spPr>
          <a:xfrm>
            <a:off x="4800600" y="457200"/>
            <a:ext cx="3657600" cy="5668963"/>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Text Placeholder 3"/>
          <p:cNvSpPr>
            <a:spLocks noGrp="1"/>
          </p:cNvSpPr>
          <p:nvPr>
            <p:ph type="body" sz="half" idx="2"/>
          </p:nvPr>
        </p:nvSpPr>
        <p:spPr>
          <a:xfrm>
            <a:off x="658905" y="2133601"/>
            <a:ext cx="3657600" cy="35814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237C19A-66D6-4F44-85B3-EFA988967C1F}" type="slidenum">
              <a:rPr lang="es-ES_tradnl" smtClean="0"/>
              <a:pPr/>
              <a:t>‹Nr.›</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805082" y="969264"/>
            <a:ext cx="36576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663388" y="510988"/>
            <a:ext cx="36576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4799853" y="2130552"/>
            <a:ext cx="3657600" cy="3584448"/>
          </a:xfrm>
        </p:spPr>
        <p:txBody>
          <a:bodyPr vert="horz" lIns="91440" tIns="45720" rIns="91440" bIns="45720" rtlCol="0">
            <a:normAutofit/>
          </a:bodyPr>
          <a:lstStyle>
            <a:lvl1pPr marL="0" indent="0">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237C19A-66D6-4F44-85B3-EFA988967C1F}" type="slidenum">
              <a:rPr lang="es-ES_tradnl" smtClean="0"/>
              <a:pPr/>
              <a:t>‹Nr.›</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4151376"/>
            <a:ext cx="7776882"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1828800" y="457199"/>
            <a:ext cx="54864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237C19A-66D6-4F44-85B3-EFA988967C1F}" type="slidenum">
              <a:rPr lang="es-ES_tradnl" smtClean="0"/>
              <a:pPr/>
              <a:t>‹Nr.›</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Guión gráfico">
    <p:spTree>
      <p:nvGrpSpPr>
        <p:cNvPr id="1" name=""/>
        <p:cNvGrpSpPr/>
        <p:nvPr/>
      </p:nvGrpSpPr>
      <p:grpSpPr>
        <a:xfrm>
          <a:off x="0" y="0"/>
          <a:ext cx="0" cy="0"/>
          <a:chOff x="0" y="0"/>
          <a:chExt cx="0" cy="0"/>
        </a:xfrm>
      </p:grpSpPr>
      <p:sp>
        <p:nvSpPr>
          <p:cNvPr id="2" name="Title 1"/>
          <p:cNvSpPr>
            <a:spLocks noGrp="1"/>
          </p:cNvSpPr>
          <p:nvPr>
            <p:ph type="title"/>
          </p:nvPr>
        </p:nvSpPr>
        <p:spPr>
          <a:xfrm>
            <a:off x="685800" y="4155141"/>
            <a:ext cx="7776882"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s-ES_tradnl" smtClean="0"/>
              <a:t>Clic para editar título</a:t>
            </a:r>
            <a:endParaRPr/>
          </a:p>
        </p:txBody>
      </p:sp>
      <p:sp>
        <p:nvSpPr>
          <p:cNvPr id="3" name="Picture Placeholder 2"/>
          <p:cNvSpPr>
            <a:spLocks noGrp="1"/>
          </p:cNvSpPr>
          <p:nvPr>
            <p:ph type="pic" idx="1"/>
          </p:nvPr>
        </p:nvSpPr>
        <p:spPr>
          <a:xfrm>
            <a:off x="68580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4" name="Text Placeholder 3"/>
          <p:cNvSpPr>
            <a:spLocks noGrp="1"/>
          </p:cNvSpPr>
          <p:nvPr>
            <p:ph type="body" sz="half" idx="2"/>
          </p:nvPr>
        </p:nvSpPr>
        <p:spPr>
          <a:xfrm>
            <a:off x="680571" y="5181599"/>
            <a:ext cx="7776882" cy="950259"/>
          </a:xfrm>
        </p:spPr>
        <p:txBody>
          <a:bodyPr vert="horz" lIns="91440" tIns="45720" rIns="91440" bIns="45720" rtlCol="0">
            <a:normAutofit/>
          </a:bodyPr>
          <a:lstStyle>
            <a:lvl1pPr marL="0" indent="0" algn="ctr">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FontTx/>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4237C19A-66D6-4F44-85B3-EFA988967C1F}" type="slidenum">
              <a:rPr lang="es-ES_tradnl" smtClean="0"/>
              <a:pPr/>
              <a:t>‹Nr.›</a:t>
            </a:fld>
            <a:endParaRPr lang="es-ES_tradnl"/>
          </a:p>
        </p:txBody>
      </p:sp>
      <p:sp>
        <p:nvSpPr>
          <p:cNvPr id="11" name="Picture Placeholder 2"/>
          <p:cNvSpPr>
            <a:spLocks noGrp="1"/>
          </p:cNvSpPr>
          <p:nvPr>
            <p:ph type="pic" idx="13"/>
          </p:nvPr>
        </p:nvSpPr>
        <p:spPr>
          <a:xfrm>
            <a:off x="68580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16" name="Picture Placeholder 2"/>
          <p:cNvSpPr>
            <a:spLocks noGrp="1"/>
          </p:cNvSpPr>
          <p:nvPr>
            <p:ph type="pic" idx="14"/>
          </p:nvPr>
        </p:nvSpPr>
        <p:spPr>
          <a:xfrm>
            <a:off x="341249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17" name="Picture Placeholder 2"/>
          <p:cNvSpPr>
            <a:spLocks noGrp="1"/>
          </p:cNvSpPr>
          <p:nvPr>
            <p:ph type="pic" idx="15"/>
          </p:nvPr>
        </p:nvSpPr>
        <p:spPr>
          <a:xfrm>
            <a:off x="341249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18" name="Picture Placeholder 2"/>
          <p:cNvSpPr>
            <a:spLocks noGrp="1"/>
          </p:cNvSpPr>
          <p:nvPr>
            <p:ph type="pic" idx="16"/>
          </p:nvPr>
        </p:nvSpPr>
        <p:spPr>
          <a:xfrm>
            <a:off x="6139180" y="457200"/>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
        <p:nvSpPr>
          <p:cNvPr id="19" name="Picture Placeholder 2"/>
          <p:cNvSpPr>
            <a:spLocks noGrp="1"/>
          </p:cNvSpPr>
          <p:nvPr>
            <p:ph type="pic" idx="17"/>
          </p:nvPr>
        </p:nvSpPr>
        <p:spPr>
          <a:xfrm>
            <a:off x="6139180" y="2455433"/>
            <a:ext cx="233172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vert="horz" lIns="91440" tIns="45720" rIns="91440" bIns="45720" rtlCol="0">
            <a:normAutofit/>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Haga clic en el icono para agregar una imagen</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237C19A-66D6-4F44-85B3-EFA988967C1F}" type="slidenum">
              <a:rPr lang="es-ES_tradnl" smtClean="0"/>
              <a:pPr/>
              <a:t>‹Nr.›</a:t>
            </a:fld>
            <a:endParaRPr lang="es-ES_tradnl"/>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3400"/>
            <a:ext cx="1600200" cy="5592763"/>
          </a:xfrm>
        </p:spPr>
        <p:txBody>
          <a:bodyPr vert="eaVert"/>
          <a:lstStyle/>
          <a:p>
            <a:r>
              <a:rPr lang="es-ES_tradnl" smtClean="0"/>
              <a:t>Clic para editar título</a:t>
            </a:r>
            <a:endParaRPr/>
          </a:p>
        </p:txBody>
      </p:sp>
      <p:sp>
        <p:nvSpPr>
          <p:cNvPr id="3" name="Vertical Text Placeholder 2"/>
          <p:cNvSpPr>
            <a:spLocks noGrp="1"/>
          </p:cNvSpPr>
          <p:nvPr>
            <p:ph type="body" orient="vert" idx="1"/>
          </p:nvPr>
        </p:nvSpPr>
        <p:spPr>
          <a:xfrm>
            <a:off x="685800" y="533400"/>
            <a:ext cx="6019800" cy="5592763"/>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10"/>
          </p:nvPr>
        </p:nvSpPr>
        <p:spPr/>
        <p:txBody>
          <a:bodyPr/>
          <a:lstStyle/>
          <a:p>
            <a:fld id="{ECCBCB46-BDBE-5D4C-A56F-0D026007D737}" type="datetimeFigureOut">
              <a:rPr lang="es-ES_tradnl" smtClean="0"/>
              <a:pPr/>
              <a:t>21/6/17</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4237C19A-66D6-4F44-85B3-EFA988967C1F}" type="slidenum">
              <a:rPr lang="es-ES_tradnl" smtClean="0"/>
              <a:pPr/>
              <a:t>‹Nr.›</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3.jpeg"/><Relationship Id="rId17"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023"/>
            <a:ext cx="7770813" cy="1429871"/>
          </a:xfrm>
          <a:prstGeom prst="rect">
            <a:avLst/>
          </a:prstGeom>
        </p:spPr>
        <p:txBody>
          <a:bodyPr vert="horz" lIns="91440" tIns="45720" rIns="91440" bIns="45720" rtlCol="0" anchor="ctr" anchorCtr="0">
            <a:normAutofit/>
          </a:bodyPr>
          <a:lstStyle/>
          <a:p>
            <a:r>
              <a:rPr lang="es-ES_tradnl" smtClean="0"/>
              <a:t>Clic para editar título</a:t>
            </a:r>
            <a:endParaRPr/>
          </a:p>
        </p:txBody>
      </p:sp>
      <p:sp>
        <p:nvSpPr>
          <p:cNvPr id="3" name="Text Placeholder 2"/>
          <p:cNvSpPr>
            <a:spLocks noGrp="1"/>
          </p:cNvSpPr>
          <p:nvPr>
            <p:ph type="body" idx="1"/>
          </p:nvPr>
        </p:nvSpPr>
        <p:spPr>
          <a:xfrm>
            <a:off x="685800" y="1752600"/>
            <a:ext cx="7770813" cy="43735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a:p>
        </p:txBody>
      </p:sp>
      <p:sp>
        <p:nvSpPr>
          <p:cNvPr id="4" name="Date Placeholder 3"/>
          <p:cNvSpPr>
            <a:spLocks noGrp="1"/>
          </p:cNvSpPr>
          <p:nvPr>
            <p:ph type="dt" sz="half" idx="2"/>
          </p:nvPr>
        </p:nvSpPr>
        <p:spPr>
          <a:xfrm>
            <a:off x="6620435" y="6356350"/>
            <a:ext cx="2133600" cy="365125"/>
          </a:xfrm>
          <a:prstGeom prst="rect">
            <a:avLst/>
          </a:prstGeom>
        </p:spPr>
        <p:txBody>
          <a:bodyPr vert="horz" lIns="91440" tIns="45720" rIns="91440" bIns="45720" rtlCol="0" anchor="ctr"/>
          <a:lstStyle>
            <a:lvl1pPr algn="r">
              <a:defRPr sz="1200">
                <a:solidFill>
                  <a:schemeClr val="tx1">
                    <a:tint val="75000"/>
                  </a:schemeClr>
                </a:solidFill>
                <a:effectLst>
                  <a:outerShdw blurRad="50800" dist="38100" dir="5400000" sx="101000" sy="101000" algn="t" rotWithShape="0">
                    <a:prstClr val="black">
                      <a:alpha val="40000"/>
                    </a:prstClr>
                  </a:outerShdw>
                </a:effectLst>
              </a:defRPr>
            </a:lvl1pPr>
          </a:lstStyle>
          <a:p>
            <a:fld id="{ECCBCB46-BDBE-5D4C-A56F-0D026007D737}" type="datetimeFigureOut">
              <a:rPr lang="es-ES_tradnl" smtClean="0"/>
              <a:pPr/>
              <a:t>21/6/17</a:t>
            </a:fld>
            <a:endParaRPr lang="es-ES_tradnl"/>
          </a:p>
        </p:txBody>
      </p:sp>
      <p:sp>
        <p:nvSpPr>
          <p:cNvPr id="5" name="Footer Placeholder 4"/>
          <p:cNvSpPr>
            <a:spLocks noGrp="1"/>
          </p:cNvSpPr>
          <p:nvPr>
            <p:ph type="ftr" sz="quarter" idx="3"/>
          </p:nvPr>
        </p:nvSpPr>
        <p:spPr>
          <a:xfrm>
            <a:off x="354105" y="6356350"/>
            <a:ext cx="28956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defRPr>
            </a:lvl1pPr>
          </a:lstStyle>
          <a:p>
            <a:endParaRPr lang="es-ES_tradnl"/>
          </a:p>
        </p:txBody>
      </p:sp>
      <p:sp>
        <p:nvSpPr>
          <p:cNvPr id="6" name="Slide Number Placeholder 5"/>
          <p:cNvSpPr>
            <a:spLocks noGrp="1"/>
          </p:cNvSpPr>
          <p:nvPr>
            <p:ph type="sldNum" sz="quarter" idx="4"/>
          </p:nvPr>
        </p:nvSpPr>
        <p:spPr>
          <a:xfrm>
            <a:off x="4229100" y="6356350"/>
            <a:ext cx="685800" cy="365125"/>
          </a:xfrm>
          <a:prstGeom prst="rect">
            <a:avLst/>
          </a:prstGeom>
        </p:spPr>
        <p:txBody>
          <a:bodyPr vert="horz" lIns="91440" tIns="45720" rIns="91440" bIns="45720" rtlCol="0" anchor="ctr"/>
          <a:lstStyle>
            <a:lvl1pPr algn="ctr">
              <a:defRPr sz="1200">
                <a:solidFill>
                  <a:schemeClr val="tx1">
                    <a:tint val="75000"/>
                  </a:schemeClr>
                </a:solidFill>
                <a:effectLst>
                  <a:outerShdw blurRad="50800" dist="38100" dir="5400000" sx="101000" sy="101000" algn="t" rotWithShape="0">
                    <a:prstClr val="black">
                      <a:alpha val="40000"/>
                    </a:prstClr>
                  </a:outerShdw>
                </a:effectLst>
              </a:defRPr>
            </a:lvl1pPr>
          </a:lstStyle>
          <a:p>
            <a:fld id="{4237C19A-66D6-4F44-85B3-EFA988967C1F}" type="slidenum">
              <a:rPr lang="es-ES_tradnl" smtClean="0"/>
              <a:pPr/>
              <a:t>‹Nr.›</a:t>
            </a:fld>
            <a:endParaRPr lang="es-ES_tradnl"/>
          </a:p>
        </p:txBody>
      </p:sp>
      <p:pic>
        <p:nvPicPr>
          <p:cNvPr id="7" name="Imagen 6" descr="base-mochila-PPT.jpg"/>
          <p:cNvPicPr>
            <a:picLocks noChangeAspect="1"/>
          </p:cNvPicPr>
          <p:nvPr userDrawn="1"/>
        </p:nvPicPr>
        <p:blipFill>
          <a:blip r:embed="rId16"/>
          <a:stretch>
            <a:fillRect/>
          </a:stretch>
        </p:blipFill>
        <p:spPr>
          <a:xfrm>
            <a:off x="0" y="0"/>
            <a:ext cx="9144000" cy="6858000"/>
          </a:xfrm>
          <a:prstGeom prst="rect">
            <a:avLst/>
          </a:prstGeom>
        </p:spPr>
      </p:pic>
    </p:spTree>
  </p:cSld>
  <p:clrMap bg1="dk1" tx1="lt1" bg2="dk2" tx2="lt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 r:id="rId14"/>
  </p:sldLayoutIdLst>
  <p:txStyles>
    <p:titleStyle>
      <a:lvl1pPr algn="ctr" defTabSz="914400" rtl="0" eaLnBrk="1" latinLnBrk="0" hangingPunct="1">
        <a:spcBef>
          <a:spcPct val="0"/>
        </a:spcBef>
        <a:buNone/>
        <a:defRPr sz="48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ts val="2000"/>
        </a:spcBef>
        <a:buFontTx/>
        <a:buBlip>
          <a:blip r:embed="rId17"/>
        </a:buBlip>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685800" indent="-336550" algn="l" defTabSz="914400" rtl="0" eaLnBrk="1" latinLnBrk="0" hangingPunct="1">
        <a:spcBef>
          <a:spcPts val="600"/>
        </a:spcBef>
        <a:buFontTx/>
        <a:buBlip>
          <a:blip r:embed="rId17"/>
        </a:buBlip>
        <a:defRPr sz="2000" kern="1200">
          <a:solidFill>
            <a:schemeClr val="tx1"/>
          </a:solidFill>
          <a:effectLst>
            <a:outerShdw blurRad="50800" dist="50800" dir="5400000" sx="101000" sy="101000" algn="t" rotWithShape="0">
              <a:prstClr val="black">
                <a:alpha val="40000"/>
              </a:prstClr>
            </a:outerShdw>
          </a:effectLst>
          <a:latin typeface="+mn-lt"/>
          <a:ea typeface="+mn-ea"/>
          <a:cs typeface="+mn-cs"/>
        </a:defRPr>
      </a:lvl2pPr>
      <a:lvl3pPr marL="1035050" indent="-349250" algn="l" defTabSz="914400" rtl="0" eaLnBrk="1" latinLnBrk="0" hangingPunct="1">
        <a:spcBef>
          <a:spcPts val="600"/>
        </a:spcBef>
        <a:buFontTx/>
        <a:buBlip>
          <a:blip r:embed="rId17"/>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3pPr>
      <a:lvl4pPr marL="1371600" indent="-336550" algn="l" defTabSz="914400" rtl="0" eaLnBrk="1" latinLnBrk="0" hangingPunct="1">
        <a:spcBef>
          <a:spcPts val="600"/>
        </a:spcBef>
        <a:buFontTx/>
        <a:buBlip>
          <a:blip r:embed="rId17"/>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4pPr>
      <a:lvl5pPr marL="1720850" indent="-349250" algn="l" defTabSz="914400" rtl="0" eaLnBrk="1" latinLnBrk="0" hangingPunct="1">
        <a:spcBef>
          <a:spcPts val="600"/>
        </a:spcBef>
        <a:buFontTx/>
        <a:buBlip>
          <a:blip r:embed="rId17"/>
        </a:buBlip>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7"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3.jpeg"/><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4.jpeg"/><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5.jpeg"/><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6.jpeg"/><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7.jpeg"/><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1.xml"/><Relationship Id="rId2"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7" name="Título 1"/>
          <p:cNvSpPr txBox="1">
            <a:spLocks/>
          </p:cNvSpPr>
          <p:nvPr/>
        </p:nvSpPr>
        <p:spPr>
          <a:xfrm>
            <a:off x="614772" y="1524000"/>
            <a:ext cx="7914456" cy="4137248"/>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s-ES_tradnl" sz="2400" b="1" i="0" u="none" strike="noStrike" kern="1200" cap="none" spc="0" normalizeH="0" baseline="0" noProof="0" dirty="0" err="1" smtClean="0">
                <a:ln>
                  <a:noFill/>
                </a:ln>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Erasmus</a:t>
            </a:r>
            <a:r>
              <a:rPr kumimoji="0" lang="es-ES_tradnl" sz="2400" b="1" i="0" u="none" strike="noStrike" kern="1200" cap="none" spc="0" normalizeH="0" baseline="0" noProof="0" dirty="0" smtClean="0">
                <a:ln>
                  <a:noFill/>
                </a:ln>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a:t>
            </a:r>
            <a:r>
              <a:rPr kumimoji="0" lang="es-ES_tradnl" sz="2400" b="1" i="0" u="none" strike="noStrike" kern="1200" cap="none" spc="0" normalizeH="0" noProof="0" dirty="0" smtClean="0">
                <a:ln>
                  <a:noFill/>
                </a:ln>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  </a:t>
            </a:r>
            <a:r>
              <a:rPr kumimoji="0" lang="es-ES_tradnl" sz="2400" b="1" i="0" u="none" strike="noStrike" kern="1200" cap="none" spc="0" normalizeH="0" baseline="0" noProof="0" dirty="0" smtClean="0">
                <a:ln>
                  <a:noFill/>
                </a:ln>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KA104</a:t>
            </a:r>
          </a:p>
          <a:p>
            <a:pPr marL="0" marR="0" lvl="0" indent="0" algn="ctr" defTabSz="914400" rtl="0" eaLnBrk="1" fontAlgn="auto" latinLnBrk="0" hangingPunct="1">
              <a:lnSpc>
                <a:spcPct val="100000"/>
              </a:lnSpc>
              <a:spcBef>
                <a:spcPct val="0"/>
              </a:spcBef>
              <a:spcAft>
                <a:spcPts val="600"/>
              </a:spcAft>
              <a:buClrTx/>
              <a:buSzTx/>
              <a:buFontTx/>
              <a:buNone/>
              <a:tabLst/>
              <a:defRPr/>
            </a:pPr>
            <a:endParaRPr kumimoji="0" lang="es-ES_tradnl" sz="2400" b="1" i="0" u="none" strike="noStrike" kern="1200" cap="none" spc="0" normalizeH="0" baseline="0" noProof="0" dirty="0" smtClean="0">
              <a:ln>
                <a:noFill/>
              </a:ln>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endParaRPr>
          </a:p>
          <a:p>
            <a:pPr marL="0" marR="0" lvl="0" indent="0" algn="ctr" defTabSz="914400" rtl="0" eaLnBrk="1" fontAlgn="auto" latinLnBrk="0" hangingPunct="1">
              <a:lnSpc>
                <a:spcPct val="100000"/>
              </a:lnSpc>
              <a:spcBef>
                <a:spcPct val="0"/>
              </a:spcBef>
              <a:spcAft>
                <a:spcPts val="600"/>
              </a:spcAft>
              <a:buClrTx/>
              <a:buSzTx/>
              <a:buFontTx/>
              <a:buNone/>
              <a:tabLst/>
              <a:defRPr/>
            </a:pPr>
            <a:r>
              <a:rPr lang="es-ES_tradnl" sz="3800" b="1" dirty="0" smtClean="0">
                <a:effectLst>
                  <a:outerShdw blurRad="50800" dist="50800" dir="5400000" sx="101000" sy="101000" algn="t" rotWithShape="0">
                    <a:prstClr val="black">
                      <a:alpha val="40000"/>
                    </a:prstClr>
                  </a:outerShdw>
                </a:effectLst>
                <a:latin typeface="GillSans" panose="020B0602020204020204" pitchFamily="34" charset="0"/>
                <a:ea typeface="+mj-ea"/>
                <a:cs typeface="Avenir LT 65 Medium"/>
              </a:rPr>
              <a:t>Multiculturalidad y Diversidad en la Educación de Adultos</a:t>
            </a:r>
          </a:p>
          <a:p>
            <a:pPr marL="0" marR="0" lvl="0" indent="0" algn="ctr" defTabSz="914400" rtl="0" eaLnBrk="1" fontAlgn="auto" latinLnBrk="0" hangingPunct="1">
              <a:lnSpc>
                <a:spcPct val="100000"/>
              </a:lnSpc>
              <a:spcBef>
                <a:spcPct val="0"/>
              </a:spcBef>
              <a:spcAft>
                <a:spcPts val="600"/>
              </a:spcAft>
              <a:buClrTx/>
              <a:buSzTx/>
              <a:buFontTx/>
              <a:buNone/>
              <a:tabLst/>
              <a:defRPr/>
            </a:pPr>
            <a:endParaRPr lang="es-ES_tradnl" sz="2400" b="1" dirty="0" smtClean="0">
              <a:effectLst>
                <a:outerShdw blurRad="50800" dist="50800" dir="5400000" sx="101000" sy="101000" algn="t" rotWithShape="0">
                  <a:prstClr val="black">
                    <a:alpha val="40000"/>
                  </a:prstClr>
                </a:outerShdw>
              </a:effectLst>
              <a:latin typeface="GillSans" panose="020B0602020204020204" pitchFamily="34" charset="0"/>
              <a:ea typeface="+mj-ea"/>
              <a:cs typeface="Avenir LT 65 Medium"/>
            </a:endParaRPr>
          </a:p>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s-ES_tradnl" sz="2400" b="1" i="0" u="none" strike="noStrike" kern="1200" cap="none" spc="0" normalizeH="0" baseline="0" noProof="0" dirty="0" smtClean="0">
                <a:ln>
                  <a:noFill/>
                </a:ln>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CEPA</a:t>
            </a:r>
            <a:r>
              <a:rPr kumimoji="0" lang="es-ES_tradnl" sz="2400" b="1" i="0" u="none" strike="noStrike" kern="1200" cap="none" spc="0" normalizeH="0" noProof="0" dirty="0" smtClean="0">
                <a:ln>
                  <a:noFill/>
                </a:ln>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 “Maestro Martín Cisneros”</a:t>
            </a:r>
          </a:p>
          <a:p>
            <a:pPr marL="0" marR="0" lvl="0" indent="0" algn="ctr" defTabSz="914400" rtl="0" eaLnBrk="1" fontAlgn="auto" latinLnBrk="0" hangingPunct="1">
              <a:lnSpc>
                <a:spcPct val="100000"/>
              </a:lnSpc>
              <a:spcBef>
                <a:spcPct val="0"/>
              </a:spcBef>
              <a:spcAft>
                <a:spcPts val="600"/>
              </a:spcAft>
              <a:buClrTx/>
              <a:buSzTx/>
              <a:buFontTx/>
              <a:buNone/>
              <a:tabLst/>
              <a:defRPr/>
            </a:pPr>
            <a:r>
              <a:rPr lang="es-ES_tradnl" sz="2400" b="1" baseline="0" dirty="0" smtClean="0">
                <a:effectLst>
                  <a:outerShdw blurRad="50800" dist="50800" dir="5400000" sx="101000" sy="101000" algn="t" rotWithShape="0">
                    <a:prstClr val="black">
                      <a:alpha val="40000"/>
                    </a:prstClr>
                  </a:outerShdw>
                </a:effectLst>
                <a:latin typeface="GillSans" panose="020B0602020204020204" pitchFamily="34" charset="0"/>
                <a:ea typeface="+mj-ea"/>
                <a:cs typeface="Avenir LT 65 Medium"/>
              </a:rPr>
              <a:t>Cáceres 2016-2017</a:t>
            </a:r>
            <a:endParaRPr kumimoji="0" lang="es-ES_tradnl" sz="2400" b="1" i="0" u="none" strike="noStrike" kern="1200" cap="none" spc="0" normalizeH="0" baseline="0" noProof="0" dirty="0">
              <a:ln>
                <a:noFill/>
              </a:ln>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endParaRPr>
          </a:p>
        </p:txBody>
      </p:sp>
      <p:sp>
        <p:nvSpPr>
          <p:cNvPr id="9" name="Rectángulo 8"/>
          <p:cNvSpPr/>
          <p:nvPr/>
        </p:nvSpPr>
        <p:spPr>
          <a:xfrm>
            <a:off x="0" y="6237312"/>
            <a:ext cx="9144000" cy="6206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11" name="Imagen 10"/>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295350" y="6264696"/>
            <a:ext cx="553299" cy="620688"/>
          </a:xfrm>
          <a:prstGeom prst="rect">
            <a:avLst/>
          </a:prstGeom>
        </p:spPr>
      </p:pic>
      <p:pic>
        <p:nvPicPr>
          <p:cNvPr id="12" name="Imagen 11"/>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208768" y="6337312"/>
            <a:ext cx="1586504" cy="450548"/>
          </a:xfrm>
          <a:prstGeom prst="rect">
            <a:avLst/>
          </a:prstGeom>
        </p:spPr>
      </p:pic>
      <p:pic>
        <p:nvPicPr>
          <p:cNvPr id="13" name="Imagen 12"/>
          <p:cNvPicPr>
            <a:picLocks noChangeAspect="1"/>
          </p:cNvPicPr>
          <p:nvPr/>
        </p:nvPicPr>
        <p:blipFill>
          <a:blip r:embed="rId6">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844313" y="6244582"/>
            <a:ext cx="616942" cy="613417"/>
          </a:xfrm>
          <a:prstGeom prst="rect">
            <a:avLst/>
          </a:prstGeom>
        </p:spPr>
      </p:pic>
      <p:pic>
        <p:nvPicPr>
          <p:cNvPr id="10" name="Imagen 9" descr="logo-MDEA-erasmus-ok-2.png"/>
          <p:cNvPicPr>
            <a:picLocks noChangeAspect="1"/>
          </p:cNvPicPr>
          <p:nvPr/>
        </p:nvPicPr>
        <p:blipFill>
          <a:blip r:embed="rId7"/>
          <a:stretch>
            <a:fillRect/>
          </a:stretch>
        </p:blipFill>
        <p:spPr>
          <a:xfrm>
            <a:off x="3962400" y="762000"/>
            <a:ext cx="1219200" cy="1219200"/>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2" name="Título 1"/>
          <p:cNvSpPr>
            <a:spLocks noGrp="1"/>
          </p:cNvSpPr>
          <p:nvPr>
            <p:ph type="ctrTitle"/>
          </p:nvPr>
        </p:nvSpPr>
        <p:spPr>
          <a:xfrm>
            <a:off x="251520" y="764704"/>
            <a:ext cx="4191000" cy="915912"/>
          </a:xfrm>
        </p:spPr>
        <p:txBody>
          <a:bodyPr/>
          <a:lstStyle/>
          <a:p>
            <a:r>
              <a:rPr lang="es-ES_tradnl" b="1" dirty="0" smtClean="0">
                <a:latin typeface="GillSans" panose="020B0602020204020204" pitchFamily="34" charset="0"/>
                <a:cs typeface="Avenir LT 65 Medium"/>
              </a:rPr>
              <a:t>¿Por qué?</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074506"/>
            <a:ext cx="4392974" cy="4104456"/>
          </a:xfrm>
        </p:spPr>
        <p:txBody>
          <a:bodyPr>
            <a:normAutofit lnSpcReduction="10000"/>
          </a:bodyPr>
          <a:lstStyle/>
          <a:p>
            <a:pPr lvl="0" algn="l">
              <a:spcBef>
                <a:spcPts val="1200"/>
              </a:spcBef>
            </a:pPr>
            <a:r>
              <a:rPr lang="es-ES" sz="1800" b="1" dirty="0">
                <a:latin typeface="GillSans" panose="020B0602020204020204" pitchFamily="34" charset="0"/>
              </a:rPr>
              <a:t>Heterogeneidad y diversidad en el CEPA Maestro Martín Cisneros:</a:t>
            </a:r>
            <a:endParaRPr lang="es-ES" sz="1800" dirty="0" smtClean="0">
              <a:latin typeface="GillSans" panose="020B0602020204020204" pitchFamily="34" charset="0"/>
            </a:endParaRPr>
          </a:p>
          <a:p>
            <a:pPr marL="285750" lvl="0" indent="-285750" algn="l">
              <a:spcBef>
                <a:spcPts val="600"/>
              </a:spcBef>
              <a:buFont typeface="Arial" panose="020B0604020202020204" pitchFamily="34" charset="0"/>
              <a:buChar char="•"/>
            </a:pPr>
            <a:r>
              <a:rPr lang="es-ES" sz="1514" b="1" dirty="0" smtClean="0">
                <a:latin typeface="GillSans" panose="020B0602020204020204" pitchFamily="34" charset="0"/>
              </a:rPr>
              <a:t>Áreas </a:t>
            </a:r>
            <a:r>
              <a:rPr lang="es-ES" sz="1514" b="1" dirty="0">
                <a:latin typeface="GillSans" panose="020B0602020204020204" pitchFamily="34" charset="0"/>
              </a:rPr>
              <a:t>de actuación</a:t>
            </a:r>
            <a:r>
              <a:rPr lang="es-ES" sz="1514" dirty="0">
                <a:latin typeface="GillSans" panose="020B0602020204020204" pitchFamily="34" charset="0"/>
              </a:rPr>
              <a:t>: Centro base en Gómez Becerra, Centro Penitenciario, Aldea </a:t>
            </a:r>
            <a:r>
              <a:rPr lang="es-ES" sz="1514" dirty="0" err="1">
                <a:latin typeface="GillSans" panose="020B0602020204020204" pitchFamily="34" charset="0"/>
              </a:rPr>
              <a:t>Moret</a:t>
            </a:r>
            <a:r>
              <a:rPr lang="es-ES" sz="1514" dirty="0">
                <a:latin typeface="GillSans" panose="020B0602020204020204" pitchFamily="34" charset="0"/>
              </a:rPr>
              <a:t>, Aula Hospitalaria, aulas rurales (AEPA), PALV, Proyecto </a:t>
            </a:r>
            <a:r>
              <a:rPr lang="es-ES" sz="1514" dirty="0" smtClean="0">
                <a:latin typeface="GillSans" panose="020B0602020204020204" pitchFamily="34" charset="0"/>
              </a:rPr>
              <a:t>ITACA.</a:t>
            </a:r>
            <a:endParaRPr lang="es-ES" sz="1514" dirty="0">
              <a:latin typeface="GillSans" panose="020B0602020204020204" pitchFamily="34" charset="0"/>
            </a:endParaRPr>
          </a:p>
          <a:p>
            <a:pPr marL="285750" lvl="0" indent="-285750" algn="l">
              <a:spcBef>
                <a:spcPts val="600"/>
              </a:spcBef>
              <a:buFont typeface="Arial" panose="020B0604020202020204" pitchFamily="34" charset="0"/>
              <a:buChar char="•"/>
            </a:pPr>
            <a:r>
              <a:rPr lang="es-ES" sz="1514" b="1" dirty="0">
                <a:latin typeface="GillSans" panose="020B0602020204020204" pitchFamily="34" charset="0"/>
              </a:rPr>
              <a:t>Enseñanzas</a:t>
            </a:r>
            <a:r>
              <a:rPr lang="es-ES" sz="1514" dirty="0">
                <a:latin typeface="GillSans" panose="020B0602020204020204" pitchFamily="34" charset="0"/>
              </a:rPr>
              <a:t>: </a:t>
            </a:r>
            <a:r>
              <a:rPr lang="es-ES" sz="1514" dirty="0" smtClean="0">
                <a:latin typeface="GillSans" panose="020B0602020204020204" pitchFamily="34" charset="0"/>
              </a:rPr>
              <a:t>formales, </a:t>
            </a:r>
            <a:r>
              <a:rPr lang="es-ES" sz="1514" dirty="0">
                <a:latin typeface="GillSans" panose="020B0602020204020204" pitchFamily="34" charset="0"/>
              </a:rPr>
              <a:t>no </a:t>
            </a:r>
            <a:r>
              <a:rPr lang="es-ES" sz="1514" dirty="0" smtClean="0">
                <a:latin typeface="GillSans" panose="020B0602020204020204" pitchFamily="34" charset="0"/>
              </a:rPr>
              <a:t>formales e informales.</a:t>
            </a:r>
            <a:endParaRPr lang="es-ES" sz="1514" dirty="0">
              <a:latin typeface="GillSans" panose="020B0602020204020204" pitchFamily="34" charset="0"/>
            </a:endParaRPr>
          </a:p>
          <a:p>
            <a:pPr marL="285750" lvl="0" indent="-285750" algn="l">
              <a:spcBef>
                <a:spcPts val="600"/>
              </a:spcBef>
              <a:buFont typeface="Arial" panose="020B0604020202020204" pitchFamily="34" charset="0"/>
              <a:buChar char="•"/>
            </a:pPr>
            <a:r>
              <a:rPr lang="es-ES" sz="1514" b="1" dirty="0">
                <a:latin typeface="GillSans" panose="020B0602020204020204" pitchFamily="34" charset="0"/>
              </a:rPr>
              <a:t>Modalidades de enseñanza</a:t>
            </a:r>
            <a:r>
              <a:rPr lang="es-ES" sz="1514" dirty="0">
                <a:latin typeface="GillSans" panose="020B0602020204020204" pitchFamily="34" charset="0"/>
              </a:rPr>
              <a:t>: presencial, semipresencial y </a:t>
            </a:r>
            <a:r>
              <a:rPr lang="es-ES" sz="1514" dirty="0" smtClean="0">
                <a:latin typeface="GillSans" panose="020B0602020204020204" pitchFamily="34" charset="0"/>
              </a:rPr>
              <a:t>on</a:t>
            </a:r>
            <a:r>
              <a:rPr lang="es-ES" sz="1514" dirty="0">
                <a:latin typeface="GillSans" panose="020B0602020204020204" pitchFamily="34" charset="0"/>
              </a:rPr>
              <a:t>-</a:t>
            </a:r>
            <a:r>
              <a:rPr lang="es-ES" sz="1514" dirty="0" smtClean="0">
                <a:latin typeface="GillSans" panose="020B0602020204020204" pitchFamily="34" charset="0"/>
              </a:rPr>
              <a:t>line.</a:t>
            </a:r>
            <a:endParaRPr lang="es-ES" sz="1514" dirty="0">
              <a:latin typeface="GillSans" panose="020B0602020204020204" pitchFamily="34" charset="0"/>
            </a:endParaRPr>
          </a:p>
          <a:p>
            <a:pPr marL="285750" indent="-285750" algn="l">
              <a:spcBef>
                <a:spcPts val="600"/>
              </a:spcBef>
              <a:buFont typeface="Arial" panose="020B0604020202020204" pitchFamily="34" charset="0"/>
              <a:buChar char="•"/>
            </a:pPr>
            <a:r>
              <a:rPr lang="es-ES" sz="1514" b="1" dirty="0">
                <a:latin typeface="GillSans" panose="020B0602020204020204" pitchFamily="34" charset="0"/>
              </a:rPr>
              <a:t>Alumnado</a:t>
            </a:r>
            <a:r>
              <a:rPr lang="es-ES" sz="1514" dirty="0" smtClean="0">
                <a:latin typeface="GillSans" panose="020B0602020204020204" pitchFamily="34" charset="0"/>
              </a:rPr>
              <a:t>:</a:t>
            </a:r>
          </a:p>
          <a:p>
            <a:pPr marL="742950" lvl="1" indent="-285750" algn="l">
              <a:buFont typeface="Arial" panose="020B0604020202020204" pitchFamily="34" charset="0"/>
              <a:buChar char="•"/>
            </a:pPr>
            <a:r>
              <a:rPr lang="es-ES" sz="1514" dirty="0" smtClean="0">
                <a:solidFill>
                  <a:schemeClr val="accent1">
                    <a:lumMod val="50000"/>
                  </a:schemeClr>
                </a:solidFill>
                <a:effectLst/>
                <a:latin typeface="GillSans" panose="020B0602020204020204" pitchFamily="34" charset="0"/>
              </a:rPr>
              <a:t>Edad</a:t>
            </a:r>
            <a:r>
              <a:rPr lang="es-ES" sz="1514" dirty="0">
                <a:solidFill>
                  <a:schemeClr val="accent1">
                    <a:lumMod val="50000"/>
                  </a:schemeClr>
                </a:solidFill>
                <a:effectLst/>
                <a:latin typeface="GillSans" panose="020B0602020204020204" pitchFamily="34" charset="0"/>
              </a:rPr>
              <a:t>: </a:t>
            </a:r>
            <a:r>
              <a:rPr lang="es-ES" sz="1514" dirty="0" smtClean="0">
                <a:solidFill>
                  <a:schemeClr val="accent1">
                    <a:lumMod val="50000"/>
                  </a:schemeClr>
                </a:solidFill>
                <a:effectLst/>
                <a:latin typeface="GillSans" panose="020B0602020204020204" pitchFamily="34" charset="0"/>
              </a:rPr>
              <a:t>Desde16 </a:t>
            </a:r>
            <a:r>
              <a:rPr lang="es-ES" sz="1514" dirty="0">
                <a:solidFill>
                  <a:schemeClr val="accent1">
                    <a:lumMod val="50000"/>
                  </a:schemeClr>
                </a:solidFill>
                <a:effectLst/>
                <a:latin typeface="GillSans" panose="020B0602020204020204" pitchFamily="34" charset="0"/>
              </a:rPr>
              <a:t>hasta más 80 </a:t>
            </a:r>
            <a:r>
              <a:rPr lang="es-ES" sz="1514" dirty="0" smtClean="0">
                <a:solidFill>
                  <a:schemeClr val="accent1">
                    <a:lumMod val="50000"/>
                  </a:schemeClr>
                </a:solidFill>
                <a:effectLst/>
                <a:latin typeface="GillSans" panose="020B0602020204020204" pitchFamily="34" charset="0"/>
              </a:rPr>
              <a:t>años.</a:t>
            </a:r>
            <a:endParaRPr lang="es-ES" sz="1514" dirty="0">
              <a:solidFill>
                <a:schemeClr val="accent1">
                  <a:lumMod val="50000"/>
                </a:schemeClr>
              </a:solidFill>
              <a:effectLst/>
              <a:latin typeface="GillSans" panose="020B0602020204020204" pitchFamily="34" charset="0"/>
            </a:endParaRPr>
          </a:p>
          <a:p>
            <a:pPr marL="742950" lvl="1" indent="-285750" algn="l">
              <a:buFont typeface="Arial" panose="020B0604020202020204" pitchFamily="34" charset="0"/>
              <a:buChar char="•"/>
            </a:pPr>
            <a:r>
              <a:rPr lang="es-ES" sz="1514" dirty="0" smtClean="0">
                <a:solidFill>
                  <a:schemeClr val="accent1">
                    <a:lumMod val="50000"/>
                  </a:schemeClr>
                </a:solidFill>
                <a:effectLst/>
                <a:latin typeface="GillSans" panose="020B0602020204020204" pitchFamily="34" charset="0"/>
              </a:rPr>
              <a:t>Nacionalidades</a:t>
            </a:r>
            <a:r>
              <a:rPr lang="es-ES" sz="1514" dirty="0">
                <a:solidFill>
                  <a:schemeClr val="accent1">
                    <a:lumMod val="50000"/>
                  </a:schemeClr>
                </a:solidFill>
                <a:effectLst/>
                <a:latin typeface="GillSans" panose="020B0602020204020204" pitchFamily="34" charset="0"/>
              </a:rPr>
              <a:t>: </a:t>
            </a:r>
            <a:r>
              <a:rPr lang="es-ES" sz="1514" dirty="0" smtClean="0">
                <a:solidFill>
                  <a:schemeClr val="accent1">
                    <a:lumMod val="50000"/>
                  </a:schemeClr>
                </a:solidFill>
                <a:effectLst/>
                <a:latin typeface="GillSans" panose="020B0602020204020204" pitchFamily="34" charset="0"/>
              </a:rPr>
              <a:t>42.</a:t>
            </a:r>
            <a:endParaRPr lang="es-ES" sz="1514" dirty="0">
              <a:solidFill>
                <a:schemeClr val="accent1">
                  <a:lumMod val="50000"/>
                </a:schemeClr>
              </a:solidFill>
              <a:effectLst/>
              <a:latin typeface="GillSans" panose="020B0602020204020204" pitchFamily="34" charset="0"/>
            </a:endParaRPr>
          </a:p>
          <a:p>
            <a:pPr marL="742950" lvl="1" indent="-285750" algn="l">
              <a:buFont typeface="Arial" panose="020B0604020202020204" pitchFamily="34" charset="0"/>
              <a:buChar char="•"/>
            </a:pPr>
            <a:r>
              <a:rPr lang="es-ES" sz="1514" dirty="0" smtClean="0">
                <a:solidFill>
                  <a:schemeClr val="accent1">
                    <a:lumMod val="50000"/>
                  </a:schemeClr>
                </a:solidFill>
                <a:effectLst/>
                <a:latin typeface="GillSans" panose="020B0602020204020204" pitchFamily="34" charset="0"/>
              </a:rPr>
              <a:t>Distintos </a:t>
            </a:r>
            <a:r>
              <a:rPr lang="es-ES" sz="1514" dirty="0">
                <a:solidFill>
                  <a:schemeClr val="accent1">
                    <a:lumMod val="50000"/>
                  </a:schemeClr>
                </a:solidFill>
                <a:effectLst/>
                <a:latin typeface="GillSans" panose="020B0602020204020204" pitchFamily="34" charset="0"/>
              </a:rPr>
              <a:t>niveles socio-económicos, culturales, educativos, intelectuales y </a:t>
            </a:r>
            <a:r>
              <a:rPr lang="es-ES" sz="1514" dirty="0" smtClean="0">
                <a:solidFill>
                  <a:schemeClr val="accent1">
                    <a:lumMod val="50000"/>
                  </a:schemeClr>
                </a:solidFill>
                <a:effectLst/>
                <a:latin typeface="GillSans" panose="020B0602020204020204" pitchFamily="34" charset="0"/>
              </a:rPr>
              <a:t>motivacionales.</a:t>
            </a:r>
            <a:endParaRPr lang="es-ES_tradnl" sz="1514" dirty="0">
              <a:solidFill>
                <a:schemeClr val="accent1">
                  <a:lumMod val="50000"/>
                </a:schemeClr>
              </a:solidFill>
              <a:effectLst/>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0" name="Imagen 9"/>
          <p:cNvPicPr>
            <a:picLocks noChangeAspect="1"/>
          </p:cNvPicPr>
          <p:nvPr/>
        </p:nvPicPr>
        <p:blipFill>
          <a:blip r:embed="rId6">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063627" y="2204864"/>
            <a:ext cx="3651504" cy="288036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2" name="Título 1"/>
          <p:cNvSpPr>
            <a:spLocks noGrp="1"/>
          </p:cNvSpPr>
          <p:nvPr>
            <p:ph type="ctrTitle"/>
          </p:nvPr>
        </p:nvSpPr>
        <p:spPr>
          <a:xfrm>
            <a:off x="251520" y="764704"/>
            <a:ext cx="4191000" cy="915912"/>
          </a:xfrm>
        </p:spPr>
        <p:txBody>
          <a:bodyPr/>
          <a:lstStyle/>
          <a:p>
            <a:r>
              <a:rPr lang="es-ES_tradnl" b="1" dirty="0" smtClean="0">
                <a:latin typeface="GillSans" panose="020B0602020204020204" pitchFamily="34" charset="0"/>
                <a:cs typeface="Avenir LT 65 Medium"/>
              </a:rPr>
              <a:t>¿Para qué?</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074506"/>
            <a:ext cx="4392974" cy="4104456"/>
          </a:xfrm>
        </p:spPr>
        <p:txBody>
          <a:bodyPr>
            <a:normAutofit/>
          </a:bodyPr>
          <a:lstStyle/>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Encontrar </a:t>
            </a:r>
            <a:r>
              <a:rPr lang="es-ES" dirty="0">
                <a:latin typeface="GillSans" panose="020B0602020204020204" pitchFamily="34" charset="0"/>
              </a:rPr>
              <a:t>métodos innovadores para atender las diversas necesidades de nuestro alumnado.</a:t>
            </a: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Adquirir </a:t>
            </a:r>
            <a:r>
              <a:rPr lang="es-ES" dirty="0">
                <a:latin typeface="GillSans" panose="020B0602020204020204" pitchFamily="34" charset="0"/>
              </a:rPr>
              <a:t>herramientas para conseguir que diversidad suponga un enriquecimiento y no </a:t>
            </a:r>
            <a:r>
              <a:rPr lang="es-ES" dirty="0" smtClean="0">
                <a:latin typeface="GillSans" panose="020B0602020204020204" pitchFamily="34" charset="0"/>
              </a:rPr>
              <a:t>exclusión.</a:t>
            </a:r>
            <a:endParaRPr lang="es-ES" dirty="0">
              <a:latin typeface="GillSans" panose="020B0602020204020204" pitchFamily="34" charset="0"/>
            </a:endParaRP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Buscar </a:t>
            </a:r>
            <a:r>
              <a:rPr lang="es-ES" dirty="0">
                <a:latin typeface="GillSans" panose="020B0602020204020204" pitchFamily="34" charset="0"/>
              </a:rPr>
              <a:t>la internacionalización de la </a:t>
            </a:r>
            <a:r>
              <a:rPr lang="es-ES" dirty="0" smtClean="0">
                <a:latin typeface="GillSans" panose="020B0602020204020204" pitchFamily="34" charset="0"/>
              </a:rPr>
              <a:t>enseñanza.</a:t>
            </a:r>
            <a:endParaRPr lang="es-ES" dirty="0">
              <a:latin typeface="GillSans" panose="020B0602020204020204" pitchFamily="34" charset="0"/>
            </a:endParaRP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Formación </a:t>
            </a:r>
            <a:r>
              <a:rPr lang="es-ES" dirty="0">
                <a:latin typeface="GillSans" panose="020B0602020204020204" pitchFamily="34" charset="0"/>
              </a:rPr>
              <a:t>continua del </a:t>
            </a:r>
            <a:r>
              <a:rPr lang="es-ES" dirty="0" smtClean="0">
                <a:latin typeface="GillSans" panose="020B0602020204020204" pitchFamily="34" charset="0"/>
              </a:rPr>
              <a:t>profesorado.</a:t>
            </a:r>
            <a:endParaRPr lang="es-ES" dirty="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1" name="Imagen 10"/>
          <p:cNvPicPr>
            <a:picLocks noChangeAspect="1"/>
          </p:cNvPicPr>
          <p:nvPr/>
        </p:nvPicPr>
        <p:blipFill>
          <a:blip r:embed="rId6">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064179" y="2203205"/>
            <a:ext cx="3650400" cy="27378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93833219"/>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2" name="Título 1"/>
          <p:cNvSpPr>
            <a:spLocks noGrp="1"/>
          </p:cNvSpPr>
          <p:nvPr>
            <p:ph type="ctrTitle"/>
          </p:nvPr>
        </p:nvSpPr>
        <p:spPr>
          <a:xfrm>
            <a:off x="251520" y="764704"/>
            <a:ext cx="4191000" cy="915912"/>
          </a:xfrm>
        </p:spPr>
        <p:txBody>
          <a:bodyPr/>
          <a:lstStyle/>
          <a:p>
            <a:r>
              <a:rPr lang="es-ES_tradnl" b="1" dirty="0" smtClean="0">
                <a:latin typeface="GillSans" panose="020B0602020204020204" pitchFamily="34" charset="0"/>
                <a:cs typeface="Avenir LT 65 Medium"/>
              </a:rPr>
              <a:t>¿Cómo?</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074506"/>
            <a:ext cx="4392974" cy="4104456"/>
          </a:xfrm>
        </p:spPr>
        <p:txBody>
          <a:bodyPr>
            <a:normAutofit/>
          </a:bodyPr>
          <a:lstStyle/>
          <a:p>
            <a:pPr marL="285750" lvl="0" indent="-285750" algn="l">
              <a:spcBef>
                <a:spcPts val="1200"/>
              </a:spcBef>
            </a:pPr>
            <a:r>
              <a:rPr lang="es-ES" b="1" dirty="0" smtClean="0">
                <a:latin typeface="GillSans" panose="020B0602020204020204" pitchFamily="34" charset="0"/>
              </a:rPr>
              <a:t>FORMACIÓN INDIVIDUAL</a:t>
            </a:r>
            <a:endParaRPr lang="es-ES" dirty="0" smtClean="0">
              <a:latin typeface="GillSans" panose="020B0602020204020204" pitchFamily="34" charset="0"/>
            </a:endParaRP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Formación TIC.</a:t>
            </a: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Formación lingüística.</a:t>
            </a: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Formación metodológica.</a:t>
            </a: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Participación en otros proyectos y actividades del CEPA.</a:t>
            </a:r>
            <a:endParaRPr lang="es-ES" dirty="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2" name="Imagen 11" descr="img-tic.jpg"/>
          <p:cNvPicPr>
            <a:picLocks noChangeAspect="1"/>
          </p:cNvPicPr>
          <p:nvPr/>
        </p:nvPicPr>
        <p:blipFill>
          <a:blip r:embed="rId6"/>
          <a:stretch>
            <a:fillRect/>
          </a:stretch>
        </p:blipFill>
        <p:spPr>
          <a:xfrm>
            <a:off x="5042579" y="2209800"/>
            <a:ext cx="3672000" cy="2754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9383321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2" name="Título 1"/>
          <p:cNvSpPr>
            <a:spLocks noGrp="1"/>
          </p:cNvSpPr>
          <p:nvPr>
            <p:ph type="ctrTitle"/>
          </p:nvPr>
        </p:nvSpPr>
        <p:spPr>
          <a:xfrm>
            <a:off x="251520" y="764704"/>
            <a:ext cx="4191000" cy="915912"/>
          </a:xfrm>
        </p:spPr>
        <p:txBody>
          <a:bodyPr/>
          <a:lstStyle/>
          <a:p>
            <a:r>
              <a:rPr lang="es-ES_tradnl" b="1" dirty="0" smtClean="0">
                <a:latin typeface="GillSans" panose="020B0602020204020204" pitchFamily="34" charset="0"/>
                <a:cs typeface="Avenir LT 65 Medium"/>
              </a:rPr>
              <a:t>¿Cómo?</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074506"/>
            <a:ext cx="4392974" cy="4104456"/>
          </a:xfrm>
        </p:spPr>
        <p:txBody>
          <a:bodyPr>
            <a:normAutofit/>
          </a:bodyPr>
          <a:lstStyle/>
          <a:p>
            <a:pPr marL="285750" lvl="0" indent="-285750" algn="l">
              <a:spcBef>
                <a:spcPts val="1200"/>
              </a:spcBef>
            </a:pPr>
            <a:r>
              <a:rPr lang="es-ES" b="1" dirty="0" smtClean="0">
                <a:latin typeface="GillSans" panose="020B0602020204020204" pitchFamily="34" charset="0"/>
              </a:rPr>
              <a:t>CURSOS ESTRUCTURADOS</a:t>
            </a:r>
            <a:endParaRPr lang="es-ES" dirty="0" smtClean="0">
              <a:latin typeface="GillSans" panose="020B0602020204020204" pitchFamily="34" charset="0"/>
            </a:endParaRP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Varsovia (9-15  octubre 2016) </a:t>
            </a:r>
            <a:br>
              <a:rPr lang="es-ES" dirty="0" smtClean="0">
                <a:latin typeface="GillSans" panose="020B0602020204020204" pitchFamily="34" charset="0"/>
              </a:rPr>
            </a:br>
            <a:r>
              <a:rPr lang="es-ES" dirty="0" smtClean="0">
                <a:latin typeface="GillSans" panose="020B0602020204020204" pitchFamily="34" charset="0"/>
              </a:rPr>
              <a:t>“Teaching 2 teach”.</a:t>
            </a: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Roma (22</a:t>
            </a:r>
            <a:r>
              <a:rPr lang="es-ES" dirty="0" smtClean="0">
                <a:latin typeface="GillSans" panose="020B0602020204020204" pitchFamily="34" charset="0"/>
              </a:rPr>
              <a:t>-27 </a:t>
            </a:r>
            <a:r>
              <a:rPr lang="es-ES" dirty="0" smtClean="0">
                <a:latin typeface="GillSans" panose="020B0602020204020204" pitchFamily="34" charset="0"/>
              </a:rPr>
              <a:t>enero 2017)</a:t>
            </a:r>
            <a:br>
              <a:rPr lang="es-ES" dirty="0" smtClean="0">
                <a:latin typeface="GillSans" panose="020B0602020204020204" pitchFamily="34" charset="0"/>
              </a:rPr>
            </a:br>
            <a:r>
              <a:rPr lang="es-ES" dirty="0" smtClean="0">
                <a:latin typeface="GillSans" panose="020B0602020204020204" pitchFamily="34" charset="0"/>
              </a:rPr>
              <a:t>“Intercultural training for a welcoming policy in educacion”.</a:t>
            </a:r>
          </a:p>
          <a:p>
            <a:pPr marL="285750" lvl="0" indent="-285750" algn="l">
              <a:spcBef>
                <a:spcPts val="1200"/>
              </a:spcBef>
              <a:buFont typeface="Arial" panose="020B0604020202020204" pitchFamily="34" charset="0"/>
              <a:buChar char="•"/>
            </a:pPr>
            <a:r>
              <a:rPr lang="es-ES" dirty="0" smtClean="0">
                <a:latin typeface="GillSans" panose="020B0602020204020204" pitchFamily="34" charset="0"/>
              </a:rPr>
              <a:t>Helsinki </a:t>
            </a:r>
            <a:r>
              <a:rPr lang="es-ES" smtClean="0">
                <a:latin typeface="GillSans" panose="020B0602020204020204" pitchFamily="34" charset="0"/>
              </a:rPr>
              <a:t>(</a:t>
            </a:r>
            <a:r>
              <a:rPr lang="es-ES" smtClean="0">
                <a:latin typeface="GillSans" panose="020B0602020204020204" pitchFamily="34" charset="0"/>
              </a:rPr>
              <a:t>23-</a:t>
            </a:r>
            <a:r>
              <a:rPr lang="es-ES" dirty="0" smtClean="0">
                <a:latin typeface="GillSans" panose="020B0602020204020204" pitchFamily="34" charset="0"/>
              </a:rPr>
              <a:t>29 abril 2017)</a:t>
            </a:r>
            <a:br>
              <a:rPr lang="es-ES" dirty="0" smtClean="0">
                <a:latin typeface="GillSans" panose="020B0602020204020204" pitchFamily="34" charset="0"/>
              </a:rPr>
            </a:br>
            <a:r>
              <a:rPr lang="es-ES" dirty="0" smtClean="0">
                <a:latin typeface="GillSans" panose="020B0602020204020204" pitchFamily="34" charset="0"/>
              </a:rPr>
              <a:t>“Structured Educational Visit to Schools/Institutes &amp; Training Seminar in Finland”.</a:t>
            </a:r>
            <a:endParaRPr lang="es-ES" dirty="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2" name="Imagen 11" descr="img-tic.jpg"/>
          <p:cNvPicPr>
            <a:picLocks noChangeAspect="1"/>
          </p:cNvPicPr>
          <p:nvPr/>
        </p:nvPicPr>
        <p:blipFill>
          <a:blip r:embed="rId6"/>
          <a:stretch>
            <a:fillRect/>
          </a:stretch>
        </p:blipFill>
        <p:spPr>
          <a:xfrm>
            <a:off x="5042579" y="2209800"/>
            <a:ext cx="3672000" cy="2754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93833219"/>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644494" y="764704"/>
            <a:ext cx="4383238" cy="915912"/>
          </a:xfrm>
        </p:spPr>
        <p:txBody>
          <a:bodyPr/>
          <a:lstStyle/>
          <a:p>
            <a:r>
              <a:rPr lang="es-ES_tradnl" b="1" dirty="0" smtClean="0">
                <a:latin typeface="GillSans" panose="020B0602020204020204" pitchFamily="34" charset="0"/>
                <a:cs typeface="Avenir LT 65 Medium"/>
              </a:rPr>
              <a:t>Resultados</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4634758" y="2074506"/>
            <a:ext cx="4392974" cy="4104456"/>
          </a:xfrm>
        </p:spPr>
        <p:txBody>
          <a:bodyPr>
            <a:normAutofit/>
          </a:bodyPr>
          <a:lstStyle/>
          <a:p>
            <a:pPr marL="285750" lvl="0" indent="-285750" algn="l">
              <a:spcBef>
                <a:spcPts val="1200"/>
              </a:spcBef>
              <a:buFont typeface="Arial" panose="020B0604020202020204" pitchFamily="34" charset="0"/>
              <a:buChar char="•"/>
            </a:pPr>
            <a:r>
              <a:rPr lang="es-ES" sz="1700" b="1" dirty="0" smtClean="0">
                <a:latin typeface="GillSans" panose="020B0602020204020204" pitchFamily="34" charset="0"/>
              </a:rPr>
              <a:t>Modelos de coaching </a:t>
            </a:r>
            <a:r>
              <a:rPr lang="es-ES" sz="1700" dirty="0" smtClean="0">
                <a:latin typeface="GillSans" panose="020B0602020204020204" pitchFamily="34" charset="0"/>
              </a:rPr>
              <a:t>(Grow Model, Flip the Classroom, Mediation Model, Montessori Method, etc.)</a:t>
            </a:r>
          </a:p>
          <a:p>
            <a:pPr marL="285750" lvl="0" indent="-285750" algn="l">
              <a:spcBef>
                <a:spcPts val="1200"/>
              </a:spcBef>
              <a:buFont typeface="Arial" panose="020B0604020202020204" pitchFamily="34" charset="0"/>
              <a:buChar char="•"/>
            </a:pPr>
            <a:r>
              <a:rPr lang="es-ES" sz="1700" b="1" dirty="0" smtClean="0">
                <a:latin typeface="GillSans" panose="020B0602020204020204" pitchFamily="34" charset="0"/>
              </a:rPr>
              <a:t>Herramientas TIC </a:t>
            </a:r>
            <a:r>
              <a:rPr lang="es-ES" sz="1700" dirty="0" smtClean="0">
                <a:latin typeface="GillSans" panose="020B0602020204020204" pitchFamily="34" charset="0"/>
              </a:rPr>
              <a:t>(Kahoot!, Edmodo, Tellagami, etc.)</a:t>
            </a:r>
          </a:p>
          <a:p>
            <a:pPr marL="285750" lvl="0" indent="-285750" algn="l">
              <a:spcBef>
                <a:spcPts val="1200"/>
              </a:spcBef>
              <a:buFont typeface="Arial" panose="020B0604020202020204" pitchFamily="34" charset="0"/>
              <a:buChar char="•"/>
            </a:pPr>
            <a:r>
              <a:rPr lang="es-ES" sz="1700" b="1" dirty="0" smtClean="0">
                <a:latin typeface="GillSans" panose="020B0602020204020204" pitchFamily="34" charset="0"/>
              </a:rPr>
              <a:t>Metodología para trabajar la inclusión.</a:t>
            </a:r>
          </a:p>
          <a:p>
            <a:pPr marL="285750" lvl="0" indent="-285750" algn="l">
              <a:spcBef>
                <a:spcPts val="1200"/>
              </a:spcBef>
              <a:buFont typeface="Arial" panose="020B0604020202020204" pitchFamily="34" charset="0"/>
              <a:buChar char="•"/>
            </a:pPr>
            <a:r>
              <a:rPr lang="es-ES" sz="1700" b="1" dirty="0" smtClean="0">
                <a:latin typeface="GillSans" panose="020B0602020204020204" pitchFamily="34" charset="0"/>
              </a:rPr>
              <a:t>Nueva visión de la enseñanza:</a:t>
            </a:r>
            <a:r>
              <a:rPr lang="es-ES" sz="1700" dirty="0" smtClean="0">
                <a:latin typeface="GillSans" panose="020B0602020204020204" pitchFamily="34" charset="0"/>
              </a:rPr>
              <a:t/>
            </a:r>
            <a:br>
              <a:rPr lang="es-ES" sz="1700" dirty="0" smtClean="0">
                <a:latin typeface="GillSans" panose="020B0602020204020204" pitchFamily="34" charset="0"/>
              </a:rPr>
            </a:br>
            <a:r>
              <a:rPr lang="es-ES" sz="1700" dirty="0" smtClean="0">
                <a:latin typeface="GillSans" panose="020B0602020204020204" pitchFamily="34" charset="0"/>
              </a:rPr>
              <a:t>- Educación no es coste sino inversión</a:t>
            </a:r>
            <a:br>
              <a:rPr lang="es-ES" sz="1700" dirty="0" smtClean="0">
                <a:latin typeface="GillSans" panose="020B0602020204020204" pitchFamily="34" charset="0"/>
              </a:rPr>
            </a:br>
            <a:r>
              <a:rPr lang="es-ES" sz="1700" dirty="0" smtClean="0">
                <a:latin typeface="GillSans" panose="020B0602020204020204" pitchFamily="34" charset="0"/>
              </a:rPr>
              <a:t>- La confianza es la base</a:t>
            </a:r>
            <a:br>
              <a:rPr lang="es-ES" sz="1700" dirty="0" smtClean="0">
                <a:latin typeface="GillSans" panose="020B0602020204020204" pitchFamily="34" charset="0"/>
              </a:rPr>
            </a:br>
            <a:r>
              <a:rPr lang="es-ES" sz="1700" dirty="0" smtClean="0">
                <a:latin typeface="GillSans" panose="020B0602020204020204" pitchFamily="34" charset="0"/>
              </a:rPr>
              <a:t>- Foco en aprendizaje no en el examen</a:t>
            </a:r>
            <a:br>
              <a:rPr lang="es-ES" sz="1700" dirty="0" smtClean="0">
                <a:latin typeface="GillSans" panose="020B0602020204020204" pitchFamily="34" charset="0"/>
              </a:rPr>
            </a:br>
            <a:r>
              <a:rPr lang="es-ES" sz="1700" dirty="0" smtClean="0">
                <a:latin typeface="GillSans" panose="020B0602020204020204" pitchFamily="34" charset="0"/>
              </a:rPr>
              <a:t>- Potenciar la creatividad</a:t>
            </a:r>
            <a:br>
              <a:rPr lang="es-ES" sz="1700" dirty="0" smtClean="0">
                <a:latin typeface="GillSans" panose="020B0602020204020204" pitchFamily="34" charset="0"/>
              </a:rPr>
            </a:br>
            <a:r>
              <a:rPr lang="es-ES" sz="1700" dirty="0" smtClean="0">
                <a:latin typeface="GillSans" panose="020B0602020204020204" pitchFamily="34" charset="0"/>
              </a:rPr>
              <a:t>- Mayor apoyo individual</a:t>
            </a:r>
          </a:p>
        </p:txBody>
      </p:sp>
      <p:sp>
        <p:nvSpPr>
          <p:cNvPr id="5" name="Rectángulo 4"/>
          <p:cNvSpPr/>
          <p:nvPr/>
        </p:nvSpPr>
        <p:spPr>
          <a:xfrm>
            <a:off x="0" y="6237312"/>
            <a:ext cx="9144000" cy="6206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9383321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0" y="0"/>
            <a:ext cx="9144000" cy="6858000"/>
          </a:xfrm>
          <a:prstGeom prst="rect">
            <a:avLst/>
          </a:prstGeom>
        </p:spPr>
      </p:pic>
      <p:sp>
        <p:nvSpPr>
          <p:cNvPr id="2" name="Título 1"/>
          <p:cNvSpPr>
            <a:spLocks noGrp="1"/>
          </p:cNvSpPr>
          <p:nvPr>
            <p:ph type="ctrTitle"/>
          </p:nvPr>
        </p:nvSpPr>
        <p:spPr>
          <a:xfrm>
            <a:off x="251520" y="764704"/>
            <a:ext cx="4191000" cy="915912"/>
          </a:xfrm>
        </p:spPr>
        <p:txBody>
          <a:bodyPr/>
          <a:lstStyle/>
          <a:p>
            <a:r>
              <a:rPr lang="es-ES_tradnl" b="1" dirty="0" smtClean="0">
                <a:latin typeface="GillSans" panose="020B0602020204020204" pitchFamily="34" charset="0"/>
                <a:cs typeface="Avenir LT 65 Medium"/>
              </a:rPr>
              <a:t>Difusión</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074506"/>
            <a:ext cx="4392974" cy="4104456"/>
          </a:xfrm>
        </p:spPr>
        <p:txBody>
          <a:bodyPr>
            <a:normAutofit/>
          </a:bodyPr>
          <a:lstStyle/>
          <a:p>
            <a:pPr marL="285750" lvl="0" indent="-285750" algn="l">
              <a:spcBef>
                <a:spcPts val="1200"/>
              </a:spcBef>
              <a:buFont typeface="Arial" panose="020B0604020202020204" pitchFamily="34" charset="0"/>
              <a:buChar char="•"/>
            </a:pPr>
            <a:r>
              <a:rPr lang="es-ES" sz="3200" dirty="0" smtClean="0">
                <a:latin typeface="GillSans" panose="020B0602020204020204" pitchFamily="34" charset="0"/>
              </a:rPr>
              <a:t>Sesiones informativas. </a:t>
            </a:r>
          </a:p>
          <a:p>
            <a:pPr marL="285750" lvl="0" indent="-285750" algn="l">
              <a:spcBef>
                <a:spcPts val="1200"/>
              </a:spcBef>
              <a:buFont typeface="Arial" panose="020B0604020202020204" pitchFamily="34" charset="0"/>
              <a:buChar char="•"/>
            </a:pPr>
            <a:r>
              <a:rPr lang="es-ES" sz="3200" dirty="0" smtClean="0">
                <a:latin typeface="GillSans" panose="020B0602020204020204" pitchFamily="34" charset="0"/>
              </a:rPr>
              <a:t>Información a la comunidad educativa.</a:t>
            </a:r>
          </a:p>
          <a:p>
            <a:pPr marL="285750" lvl="0" indent="-285750" algn="l">
              <a:spcBef>
                <a:spcPts val="1200"/>
              </a:spcBef>
              <a:buFont typeface="Arial" panose="020B0604020202020204" pitchFamily="34" charset="0"/>
              <a:buChar char="•"/>
            </a:pPr>
            <a:r>
              <a:rPr lang="es-ES" sz="3200" dirty="0" smtClean="0">
                <a:latin typeface="GillSans" panose="020B0602020204020204" pitchFamily="34" charset="0"/>
              </a:rPr>
              <a:t>WEB.</a:t>
            </a:r>
          </a:p>
          <a:p>
            <a:pPr marL="285750" lvl="0" indent="-285750" algn="l">
              <a:spcBef>
                <a:spcPts val="1200"/>
              </a:spcBef>
              <a:buFont typeface="Arial" panose="020B0604020202020204" pitchFamily="34" charset="0"/>
              <a:buChar char="•"/>
            </a:pPr>
            <a:r>
              <a:rPr lang="es-ES" sz="3200" dirty="0" smtClean="0">
                <a:latin typeface="GillSans" panose="020B0602020204020204" pitchFamily="34" charset="0"/>
              </a:rPr>
              <a:t>Revista del centro.</a:t>
            </a:r>
            <a:endParaRPr lang="es-ES" sz="3200" dirty="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2" name="Imagen 11" descr="img-tic.jpg"/>
          <p:cNvPicPr>
            <a:picLocks noChangeAspect="1"/>
          </p:cNvPicPr>
          <p:nvPr/>
        </p:nvPicPr>
        <p:blipFill>
          <a:blip r:embed="rId6"/>
          <a:stretch>
            <a:fillRect/>
          </a:stretch>
        </p:blipFill>
        <p:spPr>
          <a:xfrm>
            <a:off x="5042579" y="2209800"/>
            <a:ext cx="3672000" cy="2754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9383321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 y="0"/>
            <a:ext cx="9144000" cy="6858000"/>
          </a:xfrm>
          <a:prstGeom prst="rect">
            <a:avLst/>
          </a:prstGeom>
        </p:spPr>
      </p:pic>
      <p:sp>
        <p:nvSpPr>
          <p:cNvPr id="3" name="Subtítulo 2"/>
          <p:cNvSpPr>
            <a:spLocks noGrp="1"/>
          </p:cNvSpPr>
          <p:nvPr>
            <p:ph type="subTitle" idx="1"/>
          </p:nvPr>
        </p:nvSpPr>
        <p:spPr>
          <a:xfrm>
            <a:off x="2881665" y="4114800"/>
            <a:ext cx="6005580" cy="1295400"/>
          </a:xfrm>
        </p:spPr>
        <p:txBody>
          <a:bodyPr vert="horz" anchor="b">
            <a:normAutofit lnSpcReduction="10000"/>
          </a:bodyPr>
          <a:lstStyle/>
          <a:p>
            <a:pPr marL="285750" lvl="0" indent="-285750">
              <a:spcBef>
                <a:spcPts val="0"/>
              </a:spcBef>
            </a:pPr>
            <a:r>
              <a:rPr lang="es-ES" sz="2800" dirty="0" smtClean="0">
                <a:solidFill>
                  <a:schemeClr val="tx1"/>
                </a:solidFill>
                <a:latin typeface="GillSans" panose="020B0602020204020204" pitchFamily="34" charset="0"/>
              </a:rPr>
              <a:t>www.inedito.com/mdea</a:t>
            </a:r>
          </a:p>
          <a:p>
            <a:pPr marL="285750" lvl="0" indent="-285750">
              <a:spcBef>
                <a:spcPts val="0"/>
              </a:spcBef>
            </a:pPr>
            <a:r>
              <a:rPr lang="es-ES" sz="2800" dirty="0" smtClean="0">
                <a:solidFill>
                  <a:schemeClr val="tx1"/>
                </a:solidFill>
                <a:latin typeface="GillSans" panose="020B0602020204020204" pitchFamily="34" charset="0"/>
              </a:rPr>
              <a:t>cepacaceres.juntaextremadura.net</a:t>
            </a:r>
          </a:p>
          <a:p>
            <a:pPr marL="285750" lvl="0" indent="-285750">
              <a:spcBef>
                <a:spcPts val="0"/>
              </a:spcBef>
            </a:pPr>
            <a:r>
              <a:rPr lang="es-ES" sz="2800" dirty="0" smtClean="0">
                <a:solidFill>
                  <a:schemeClr val="tx1"/>
                </a:solidFill>
                <a:latin typeface="GillSans" panose="020B0602020204020204" pitchFamily="34" charset="0"/>
              </a:rPr>
              <a:t>www.sepie.es</a:t>
            </a:r>
          </a:p>
          <a:p>
            <a:pPr marL="285750" lvl="0" indent="-285750">
              <a:spcBef>
                <a:spcPts val="0"/>
              </a:spcBef>
            </a:pPr>
            <a:endParaRPr lang="es-ES" sz="2800" dirty="0">
              <a:solidFill>
                <a:schemeClr val="tx1"/>
              </a:solidFill>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0" name="Subtítulo 2"/>
          <p:cNvSpPr txBox="1">
            <a:spLocks/>
          </p:cNvSpPr>
          <p:nvPr/>
        </p:nvSpPr>
        <p:spPr>
          <a:xfrm>
            <a:off x="2881665" y="5257800"/>
            <a:ext cx="6005580" cy="827112"/>
          </a:xfrm>
          <a:prstGeom prst="rect">
            <a:avLst/>
          </a:prstGeom>
        </p:spPr>
        <p:txBody>
          <a:bodyPr vert="horz" lIns="91440" tIns="45720" rIns="91440" bIns="45720" rtlCol="0" anchor="b">
            <a:normAutofit fontScale="47500" lnSpcReduction="20000"/>
          </a:bodyPr>
          <a:lstStyle/>
          <a:p>
            <a:pPr lvl="0" indent="-285750" defTabSz="914400"/>
            <a:endParaRPr lang="es-ES" sz="2800" dirty="0" smtClean="0">
              <a:latin typeface="GillSans" panose="020B0602020204020204" pitchFamily="34" charset="0"/>
              <a:cs typeface="Avenir 85 Heavy"/>
            </a:endParaRPr>
          </a:p>
          <a:p>
            <a:pPr lvl="0" indent="-285750" defTabSz="914400"/>
            <a:r>
              <a:rPr lang="es-ES" sz="2800" dirty="0" smtClean="0">
                <a:solidFill>
                  <a:schemeClr val="tx1">
                    <a:alpha val="50000"/>
                  </a:schemeClr>
                </a:solidFill>
                <a:latin typeface="GillSans" panose="020B0602020204020204" pitchFamily="34" charset="0"/>
                <a:cs typeface="Avenir 85 Heavy"/>
              </a:rPr>
              <a:t>El presente proyecto ha sido financiado con el apoyo de la Comisión Europea. Esta publicación (comunicación) es responsabilidad exclusiva de su autor. La Comisión no es responsable del uso que pueda hacerse de la información aquí difundida.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93833219"/>
      </p:ext>
    </p:extLst>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rtículo">
  <a:themeElements>
    <a:clrScheme name="Artículo">
      <a:dk1>
        <a:sysClr val="windowText" lastClr="000000"/>
      </a:dk1>
      <a:lt1>
        <a:sysClr val="window" lastClr="FFFFFF"/>
      </a:lt1>
      <a:dk2>
        <a:srgbClr val="212121"/>
      </a:dk2>
      <a:lt2>
        <a:srgbClr val="CDD4D7"/>
      </a:lt2>
      <a:accent1>
        <a:srgbClr val="1D86CD"/>
      </a:accent1>
      <a:accent2>
        <a:srgbClr val="732E9A"/>
      </a:accent2>
      <a:accent3>
        <a:srgbClr val="B50B1B"/>
      </a:accent3>
      <a:accent4>
        <a:srgbClr val="E8950E"/>
      </a:accent4>
      <a:accent5>
        <a:srgbClr val="55992B"/>
      </a:accent5>
      <a:accent6>
        <a:srgbClr val="2C9C89"/>
      </a:accent6>
      <a:hlink>
        <a:srgbClr val="EC4D4D"/>
      </a:hlink>
      <a:folHlink>
        <a:srgbClr val="F8CE8A"/>
      </a:folHlink>
    </a:clrScheme>
    <a:fontScheme name="Artículo">
      <a:majorFont>
        <a:latin typeface="Calisto MT"/>
        <a:ea typeface=""/>
        <a:cs typeface=""/>
        <a:font script="Jpan" typeface="ＭＳ Ｐ明朝"/>
      </a:majorFont>
      <a:minorFont>
        <a:latin typeface="Calisto MT"/>
        <a:ea typeface=""/>
        <a:cs typeface=""/>
        <a:font script="Jpan" typeface="ＭＳ Ｐ明朝"/>
      </a:minorFont>
    </a:fontScheme>
    <a:fmtScheme name="Artículo">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531</TotalTime>
  <Words>443</Words>
  <Application>Microsoft Office PowerPoint</Application>
  <PresentationFormat>Presentación en pantalla (4:3)</PresentationFormat>
  <Paragraphs>61</Paragraphs>
  <Slides>8</Slides>
  <Notes>1</Notes>
  <HiddenSlides>0</HiddenSlides>
  <MMClips>0</MMClips>
  <ScaleCrop>false</ScaleCrop>
  <HeadingPairs>
    <vt:vector size="4" baseType="variant">
      <vt:variant>
        <vt:lpstr>Plantilla de diseño</vt:lpstr>
      </vt:variant>
      <vt:variant>
        <vt:i4>1</vt:i4>
      </vt:variant>
      <vt:variant>
        <vt:lpstr>Títulos de diapositiva</vt:lpstr>
      </vt:variant>
      <vt:variant>
        <vt:i4>8</vt:i4>
      </vt:variant>
    </vt:vector>
  </HeadingPairs>
  <TitlesOfParts>
    <vt:vector size="9" baseType="lpstr">
      <vt:lpstr>Artículo</vt:lpstr>
      <vt:lpstr>Diapositiva 1</vt:lpstr>
      <vt:lpstr>¿Por qué?</vt:lpstr>
      <vt:lpstr>¿Para qué?</vt:lpstr>
      <vt:lpstr>¿Cómo?</vt:lpstr>
      <vt:lpstr>¿Cómo?</vt:lpstr>
      <vt:lpstr>Resultados</vt:lpstr>
      <vt:lpstr>Difusión</vt:lpstr>
      <vt:lpstr>Diapositiva 8</vt:lpstr>
    </vt:vector>
  </TitlesOfParts>
  <Company>aaa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 Antonio Sanchez Garcia</dc:creator>
  <cp:lastModifiedBy>Jose Antonio Sanchez Garcia</cp:lastModifiedBy>
  <cp:revision>73</cp:revision>
  <dcterms:created xsi:type="dcterms:W3CDTF">2017-06-21T00:28:38Z</dcterms:created>
  <dcterms:modified xsi:type="dcterms:W3CDTF">2017-06-21T00:30:33Z</dcterms:modified>
</cp:coreProperties>
</file>